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61" r:id="rId2"/>
    <p:sldMasterId id="2147483779" r:id="rId3"/>
  </p:sldMasterIdLst>
  <p:notesMasterIdLst>
    <p:notesMasterId r:id="rId58"/>
  </p:notesMasterIdLst>
  <p:handoutMasterIdLst>
    <p:handoutMasterId r:id="rId59"/>
  </p:handoutMasterIdLst>
  <p:sldIdLst>
    <p:sldId id="626" r:id="rId4"/>
    <p:sldId id="646" r:id="rId5"/>
    <p:sldId id="877" r:id="rId6"/>
    <p:sldId id="738" r:id="rId7"/>
    <p:sldId id="741" r:id="rId8"/>
    <p:sldId id="742" r:id="rId9"/>
    <p:sldId id="735" r:id="rId10"/>
    <p:sldId id="840" r:id="rId11"/>
    <p:sldId id="839" r:id="rId12"/>
    <p:sldId id="848" r:id="rId13"/>
    <p:sldId id="841" r:id="rId14"/>
    <p:sldId id="849" r:id="rId15"/>
    <p:sldId id="844" r:id="rId16"/>
    <p:sldId id="845" r:id="rId17"/>
    <p:sldId id="850" r:id="rId18"/>
    <p:sldId id="843" r:id="rId19"/>
    <p:sldId id="851" r:id="rId20"/>
    <p:sldId id="847" r:id="rId21"/>
    <p:sldId id="863" r:id="rId22"/>
    <p:sldId id="852" r:id="rId23"/>
    <p:sldId id="740" r:id="rId24"/>
    <p:sldId id="645" r:id="rId25"/>
    <p:sldId id="647" r:id="rId26"/>
    <p:sldId id="876" r:id="rId27"/>
    <p:sldId id="630" r:id="rId28"/>
    <p:sldId id="875" r:id="rId29"/>
    <p:sldId id="648" r:id="rId30"/>
    <p:sldId id="649" r:id="rId31"/>
    <p:sldId id="855" r:id="rId32"/>
    <p:sldId id="856" r:id="rId33"/>
    <p:sldId id="739" r:id="rId34"/>
    <p:sldId id="865" r:id="rId35"/>
    <p:sldId id="676" r:id="rId36"/>
    <p:sldId id="857" r:id="rId37"/>
    <p:sldId id="854" r:id="rId38"/>
    <p:sldId id="866" r:id="rId39"/>
    <p:sldId id="864" r:id="rId40"/>
    <p:sldId id="859" r:id="rId41"/>
    <p:sldId id="860" r:id="rId42"/>
    <p:sldId id="256" r:id="rId43"/>
    <p:sldId id="258" r:id="rId44"/>
    <p:sldId id="260" r:id="rId45"/>
    <p:sldId id="872" r:id="rId46"/>
    <p:sldId id="873" r:id="rId47"/>
    <p:sldId id="874" r:id="rId48"/>
    <p:sldId id="869" r:id="rId49"/>
    <p:sldId id="870" r:id="rId50"/>
    <p:sldId id="871" r:id="rId51"/>
    <p:sldId id="868" r:id="rId52"/>
    <p:sldId id="867" r:id="rId53"/>
    <p:sldId id="270" r:id="rId54"/>
    <p:sldId id="861" r:id="rId55"/>
    <p:sldId id="644" r:id="rId56"/>
    <p:sldId id="580"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1pPr>
    <a:lvl2pPr marL="0" marR="0" indent="228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2pPr>
    <a:lvl3pPr marL="0" marR="0" indent="457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3pPr>
    <a:lvl4pPr marL="0" marR="0" indent="685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4pPr>
    <a:lvl5pPr marL="0" marR="0" indent="9144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5pPr>
    <a:lvl6pPr marL="0" marR="0" indent="11430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6pPr>
    <a:lvl7pPr marL="0" marR="0" indent="1371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7pPr>
    <a:lvl8pPr marL="0" marR="0" indent="1600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8pPr>
    <a:lvl9pPr marL="0" marR="0" indent="1828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9pPr>
  </p:defaultTextStyle>
  <p:extLst>
    <p:ext uri="{EFAFB233-063F-42B5-8137-9DF3F51BA10A}">
      <p15:sldGuideLst xmlns:p15="http://schemas.microsoft.com/office/powerpoint/2012/main">
        <p15:guide id="1" orient="horz" pos="6316" userDrawn="1">
          <p15:clr>
            <a:srgbClr val="A4A3A4"/>
          </p15:clr>
        </p15:guide>
        <p15:guide id="2" pos="42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99"/>
    <a:srgbClr val="DDE9F7"/>
    <a:srgbClr val="8EB4E3"/>
    <a:srgbClr val="CCFFFF"/>
    <a:srgbClr val="F7E9D5"/>
    <a:srgbClr val="EBF7FF"/>
    <a:srgbClr val="034EA1"/>
    <a:srgbClr val="E6914A"/>
    <a:srgbClr val="0F3DA5"/>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27" autoAdjust="0"/>
    <p:restoredTop sz="92909" autoAdjust="0"/>
  </p:normalViewPr>
  <p:slideViewPr>
    <p:cSldViewPr snapToGrid="0" snapToObjects="1" showGuides="1">
      <p:cViewPr varScale="1">
        <p:scale>
          <a:sx n="58" d="100"/>
          <a:sy n="58" d="100"/>
        </p:scale>
        <p:origin x="828" y="114"/>
      </p:cViewPr>
      <p:guideLst>
        <p:guide orient="horz" pos="6316"/>
        <p:guide pos="423"/>
      </p:guideLst>
    </p:cSldViewPr>
  </p:slideViewPr>
  <p:notesTextViewPr>
    <p:cViewPr>
      <p:scale>
        <a:sx n="1" d="1"/>
        <a:sy n="1" d="1"/>
      </p:scale>
      <p:origin x="0" y="0"/>
    </p:cViewPr>
  </p:notesTextViewPr>
  <p:notesViewPr>
    <p:cSldViewPr snapToGrid="0" snapToObjects="1">
      <p:cViewPr varScale="1">
        <p:scale>
          <a:sx n="56" d="100"/>
          <a:sy n="56" d="100"/>
        </p:scale>
        <p:origin x="199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7A2FB-5B60-4288-BBFF-410D7A23B18F}"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ES"/>
        </a:p>
      </dgm:t>
    </dgm:pt>
    <dgm:pt modelId="{C65C10C9-FDD6-4BD3-8727-FABE7A7B8471}">
      <dgm:prSet phldrT="[Texto]" custT="1"/>
      <dgm:spPr/>
      <dgm:t>
        <a:bodyPr/>
        <a:lstStyle/>
        <a:p>
          <a:r>
            <a:rPr lang="es-ES" sz="1400" b="1" dirty="0"/>
            <a:t>RECONOZCO COMO MI PROCESO CONTRIBUYE A LOS OBJETIVOS DE CALIDAD DE LA ORGANIZACIÓN</a:t>
          </a:r>
        </a:p>
      </dgm:t>
    </dgm:pt>
    <dgm:pt modelId="{3B4B8CD8-1AFB-4A32-B212-03F4B0B245F2}" type="parTrans" cxnId="{BC65E0E1-0DD6-4D4B-A2CF-048EF1C0020F}">
      <dgm:prSet/>
      <dgm:spPr/>
      <dgm:t>
        <a:bodyPr/>
        <a:lstStyle/>
        <a:p>
          <a:endParaRPr lang="es-ES"/>
        </a:p>
      </dgm:t>
    </dgm:pt>
    <dgm:pt modelId="{3FB30DA9-8D9F-4066-A1A6-A9CB6AA6C2B2}" type="sibTrans" cxnId="{BC65E0E1-0DD6-4D4B-A2CF-048EF1C0020F}">
      <dgm:prSet/>
      <dgm:spPr/>
      <dgm:t>
        <a:bodyPr/>
        <a:lstStyle/>
        <a:p>
          <a:endParaRPr lang="es-ES"/>
        </a:p>
      </dgm:t>
    </dgm:pt>
    <dgm:pt modelId="{297A3431-B145-4FD5-AFE4-E8AD4FCDAD5D}">
      <dgm:prSet phldrT="[Texto]" custT="1"/>
      <dgm:spPr/>
      <dgm:t>
        <a:bodyPr/>
        <a:lstStyle/>
        <a:p>
          <a:r>
            <a:rPr lang="es-ES" sz="1400" b="1" dirty="0"/>
            <a:t>CONOZCO  LA IMPORTANCIA DEL CLIENTE Y LOS REQUISITOS QUE CUMPLE MI PROCESO DIRECTA O INDIRECTAMENTE</a:t>
          </a:r>
        </a:p>
      </dgm:t>
    </dgm:pt>
    <dgm:pt modelId="{5261A1D8-25DE-4A91-B4C5-9C5A73AE350C}" type="parTrans" cxnId="{36E7BFCA-DDF5-40EC-B182-4BEEBDAE3730}">
      <dgm:prSet/>
      <dgm:spPr/>
      <dgm:t>
        <a:bodyPr/>
        <a:lstStyle/>
        <a:p>
          <a:endParaRPr lang="es-ES"/>
        </a:p>
      </dgm:t>
    </dgm:pt>
    <dgm:pt modelId="{57052C37-2A21-44EE-8494-EA5FB190DEA7}" type="sibTrans" cxnId="{36E7BFCA-DDF5-40EC-B182-4BEEBDAE3730}">
      <dgm:prSet/>
      <dgm:spPr/>
      <dgm:t>
        <a:bodyPr/>
        <a:lstStyle/>
        <a:p>
          <a:endParaRPr lang="es-ES"/>
        </a:p>
      </dgm:t>
    </dgm:pt>
    <dgm:pt modelId="{EA2C83A5-C2A2-4507-8572-A2FC496232B7}">
      <dgm:prSet phldrT="[Texto]" custT="1"/>
      <dgm:spPr/>
      <dgm:t>
        <a:bodyPr/>
        <a:lstStyle/>
        <a:p>
          <a:r>
            <a:rPr lang="es-ES" sz="1400" b="1" dirty="0"/>
            <a:t>TENGO CLARIDAD Y MONITOREO LOS RIESGOS DEL PROCESO CUANDO LOS ESTOY EJECUTANDO</a:t>
          </a:r>
        </a:p>
      </dgm:t>
    </dgm:pt>
    <dgm:pt modelId="{0EB46C73-7138-4EB1-9A69-6D52E6A5DF1D}" type="parTrans" cxnId="{CB88851F-24D9-41D2-BE61-4988142CD4CC}">
      <dgm:prSet/>
      <dgm:spPr/>
      <dgm:t>
        <a:bodyPr/>
        <a:lstStyle/>
        <a:p>
          <a:endParaRPr lang="es-ES"/>
        </a:p>
      </dgm:t>
    </dgm:pt>
    <dgm:pt modelId="{141CDEA1-49B2-46E6-A7B8-4B915D0C23EC}" type="sibTrans" cxnId="{CB88851F-24D9-41D2-BE61-4988142CD4CC}">
      <dgm:prSet/>
      <dgm:spPr/>
      <dgm:t>
        <a:bodyPr/>
        <a:lstStyle/>
        <a:p>
          <a:endParaRPr lang="es-ES"/>
        </a:p>
      </dgm:t>
    </dgm:pt>
    <dgm:pt modelId="{2729E38C-46E0-4A67-AF7B-0134161F81F8}">
      <dgm:prSet phldrT="[Texto]" custT="1"/>
      <dgm:spPr/>
      <dgm:t>
        <a:bodyPr/>
        <a:lstStyle/>
        <a:p>
          <a:r>
            <a:rPr lang="es-ES" sz="1400" b="1" dirty="0"/>
            <a:t>CONOZCO LAS CONSECUENCIAS DE EJECUTAR INADECUADAMENTE EL PROCESO</a:t>
          </a:r>
        </a:p>
      </dgm:t>
    </dgm:pt>
    <dgm:pt modelId="{D6E58F0F-7888-45E2-9033-2E4A14D1CC3A}" type="parTrans" cxnId="{4CFE319B-4FED-4091-8190-D934E0F941F8}">
      <dgm:prSet/>
      <dgm:spPr/>
      <dgm:t>
        <a:bodyPr/>
        <a:lstStyle/>
        <a:p>
          <a:endParaRPr lang="es-ES"/>
        </a:p>
      </dgm:t>
    </dgm:pt>
    <dgm:pt modelId="{AF950852-C1D1-4392-827B-E4C7DFB2D9F9}" type="sibTrans" cxnId="{4CFE319B-4FED-4091-8190-D934E0F941F8}">
      <dgm:prSet/>
      <dgm:spPr/>
      <dgm:t>
        <a:bodyPr/>
        <a:lstStyle/>
        <a:p>
          <a:endParaRPr lang="es-ES"/>
        </a:p>
      </dgm:t>
    </dgm:pt>
    <dgm:pt modelId="{85D16287-1843-4F6C-9BE2-217E07D72FC7}">
      <dgm:prSet phldrT="[Texto]" custT="1"/>
      <dgm:spPr/>
      <dgm:t>
        <a:bodyPr/>
        <a:lstStyle/>
        <a:p>
          <a:r>
            <a:rPr lang="es-ES" sz="1400" b="1" dirty="0"/>
            <a:t>LOS INDICADORES QUE MIDO ME PERMITEN MEJORAR Y GENERAR CONFIANZA  A OTROS</a:t>
          </a:r>
        </a:p>
      </dgm:t>
    </dgm:pt>
    <dgm:pt modelId="{6CFEBF17-61BF-40A3-AA32-4613F4B34A38}" type="parTrans" cxnId="{FF552639-D8AE-4D43-A729-CDB7068596FB}">
      <dgm:prSet/>
      <dgm:spPr/>
      <dgm:t>
        <a:bodyPr/>
        <a:lstStyle/>
        <a:p>
          <a:endParaRPr lang="es-ES"/>
        </a:p>
      </dgm:t>
    </dgm:pt>
    <dgm:pt modelId="{2E6D4012-FA4E-410C-821E-6EEEC156A09E}" type="sibTrans" cxnId="{FF552639-D8AE-4D43-A729-CDB7068596FB}">
      <dgm:prSet/>
      <dgm:spPr/>
      <dgm:t>
        <a:bodyPr/>
        <a:lstStyle/>
        <a:p>
          <a:endParaRPr lang="es-ES"/>
        </a:p>
      </dgm:t>
    </dgm:pt>
    <dgm:pt modelId="{3751C01C-37BE-454F-8177-D48AEB64A41C}">
      <dgm:prSet phldrT="[Texto]" custT="1"/>
      <dgm:spPr/>
      <dgm:t>
        <a:bodyPr/>
        <a:lstStyle/>
        <a:p>
          <a:r>
            <a:rPr lang="es-ES" sz="1400" b="1" dirty="0"/>
            <a:t>ENTIENDO LA IMPORTANCIA E IMPACTO DE MIS SALIDAS EN OTROS PROCESOS</a:t>
          </a:r>
        </a:p>
      </dgm:t>
    </dgm:pt>
    <dgm:pt modelId="{3B821CC6-934D-42EE-97EB-CBE0585CA3B8}" type="parTrans" cxnId="{41DE26EF-EC51-4F2F-BEAD-DE6750F54A38}">
      <dgm:prSet/>
      <dgm:spPr/>
      <dgm:t>
        <a:bodyPr/>
        <a:lstStyle/>
        <a:p>
          <a:endParaRPr lang="es-ES"/>
        </a:p>
      </dgm:t>
    </dgm:pt>
    <dgm:pt modelId="{8452F80A-A8DF-48D7-9767-4CCE07F61793}" type="sibTrans" cxnId="{41DE26EF-EC51-4F2F-BEAD-DE6750F54A38}">
      <dgm:prSet/>
      <dgm:spPr/>
      <dgm:t>
        <a:bodyPr/>
        <a:lstStyle/>
        <a:p>
          <a:endParaRPr lang="es-ES"/>
        </a:p>
      </dgm:t>
    </dgm:pt>
    <dgm:pt modelId="{FD4D7A30-74C6-47D4-A48D-CEFCC121F592}" type="pres">
      <dgm:prSet presAssocID="{F677A2FB-5B60-4288-BBFF-410D7A23B18F}" presName="cycle" presStyleCnt="0">
        <dgm:presLayoutVars>
          <dgm:dir/>
          <dgm:resizeHandles val="exact"/>
        </dgm:presLayoutVars>
      </dgm:prSet>
      <dgm:spPr/>
    </dgm:pt>
    <dgm:pt modelId="{FE487B4F-939D-436E-A307-466209BB4467}" type="pres">
      <dgm:prSet presAssocID="{C65C10C9-FDD6-4BD3-8727-FABE7A7B8471}" presName="node" presStyleLbl="node1" presStyleIdx="0" presStyleCnt="6">
        <dgm:presLayoutVars>
          <dgm:bulletEnabled val="1"/>
        </dgm:presLayoutVars>
      </dgm:prSet>
      <dgm:spPr/>
    </dgm:pt>
    <dgm:pt modelId="{D7315770-E342-461E-8860-288726CF5654}" type="pres">
      <dgm:prSet presAssocID="{C65C10C9-FDD6-4BD3-8727-FABE7A7B8471}" presName="spNode" presStyleCnt="0"/>
      <dgm:spPr/>
    </dgm:pt>
    <dgm:pt modelId="{7D93AD7C-9C26-4DEE-99F7-0E821E475227}" type="pres">
      <dgm:prSet presAssocID="{3FB30DA9-8D9F-4066-A1A6-A9CB6AA6C2B2}" presName="sibTrans" presStyleLbl="sibTrans1D1" presStyleIdx="0" presStyleCnt="6"/>
      <dgm:spPr/>
    </dgm:pt>
    <dgm:pt modelId="{B40E2301-F209-4B1E-B379-566AA922D5D0}" type="pres">
      <dgm:prSet presAssocID="{297A3431-B145-4FD5-AFE4-E8AD4FCDAD5D}" presName="node" presStyleLbl="node1" presStyleIdx="1" presStyleCnt="6">
        <dgm:presLayoutVars>
          <dgm:bulletEnabled val="1"/>
        </dgm:presLayoutVars>
      </dgm:prSet>
      <dgm:spPr/>
    </dgm:pt>
    <dgm:pt modelId="{6CC17E9F-AD2C-4EEE-A752-784630700EAC}" type="pres">
      <dgm:prSet presAssocID="{297A3431-B145-4FD5-AFE4-E8AD4FCDAD5D}" presName="spNode" presStyleCnt="0"/>
      <dgm:spPr/>
    </dgm:pt>
    <dgm:pt modelId="{C455CBBF-F917-4ADB-8B27-AA26D2683867}" type="pres">
      <dgm:prSet presAssocID="{57052C37-2A21-44EE-8494-EA5FB190DEA7}" presName="sibTrans" presStyleLbl="sibTrans1D1" presStyleIdx="1" presStyleCnt="6"/>
      <dgm:spPr/>
    </dgm:pt>
    <dgm:pt modelId="{FAA9C352-FB79-457E-96A5-D063503C81FE}" type="pres">
      <dgm:prSet presAssocID="{3751C01C-37BE-454F-8177-D48AEB64A41C}" presName="node" presStyleLbl="node1" presStyleIdx="2" presStyleCnt="6">
        <dgm:presLayoutVars>
          <dgm:bulletEnabled val="1"/>
        </dgm:presLayoutVars>
      </dgm:prSet>
      <dgm:spPr/>
    </dgm:pt>
    <dgm:pt modelId="{97E3CF31-9541-4709-86DD-64BDC386BF6B}" type="pres">
      <dgm:prSet presAssocID="{3751C01C-37BE-454F-8177-D48AEB64A41C}" presName="spNode" presStyleCnt="0"/>
      <dgm:spPr/>
    </dgm:pt>
    <dgm:pt modelId="{967BFD23-FC2E-40DA-A96A-812DBDA3B544}" type="pres">
      <dgm:prSet presAssocID="{8452F80A-A8DF-48D7-9767-4CCE07F61793}" presName="sibTrans" presStyleLbl="sibTrans1D1" presStyleIdx="2" presStyleCnt="6"/>
      <dgm:spPr/>
    </dgm:pt>
    <dgm:pt modelId="{7E22166D-7409-4236-A29F-A45DF9A20894}" type="pres">
      <dgm:prSet presAssocID="{EA2C83A5-C2A2-4507-8572-A2FC496232B7}" presName="node" presStyleLbl="node1" presStyleIdx="3" presStyleCnt="6">
        <dgm:presLayoutVars>
          <dgm:bulletEnabled val="1"/>
        </dgm:presLayoutVars>
      </dgm:prSet>
      <dgm:spPr/>
    </dgm:pt>
    <dgm:pt modelId="{559CC3F4-1647-40BB-85C7-CEDE8D9E86C4}" type="pres">
      <dgm:prSet presAssocID="{EA2C83A5-C2A2-4507-8572-A2FC496232B7}" presName="spNode" presStyleCnt="0"/>
      <dgm:spPr/>
    </dgm:pt>
    <dgm:pt modelId="{A6716DAA-445F-4D72-9EAC-C643E8C1CBBF}" type="pres">
      <dgm:prSet presAssocID="{141CDEA1-49B2-46E6-A7B8-4B915D0C23EC}" presName="sibTrans" presStyleLbl="sibTrans1D1" presStyleIdx="3" presStyleCnt="6"/>
      <dgm:spPr/>
    </dgm:pt>
    <dgm:pt modelId="{D9B0ED55-09C2-44E1-AD51-2D17F03A14D8}" type="pres">
      <dgm:prSet presAssocID="{2729E38C-46E0-4A67-AF7B-0134161F81F8}" presName="node" presStyleLbl="node1" presStyleIdx="4" presStyleCnt="6">
        <dgm:presLayoutVars>
          <dgm:bulletEnabled val="1"/>
        </dgm:presLayoutVars>
      </dgm:prSet>
      <dgm:spPr/>
    </dgm:pt>
    <dgm:pt modelId="{927484DE-2C2C-4FF0-8F71-FCB61B641A4F}" type="pres">
      <dgm:prSet presAssocID="{2729E38C-46E0-4A67-AF7B-0134161F81F8}" presName="spNode" presStyleCnt="0"/>
      <dgm:spPr/>
    </dgm:pt>
    <dgm:pt modelId="{82C9EA67-869E-4A96-B506-91FBB43470AE}" type="pres">
      <dgm:prSet presAssocID="{AF950852-C1D1-4392-827B-E4C7DFB2D9F9}" presName="sibTrans" presStyleLbl="sibTrans1D1" presStyleIdx="4" presStyleCnt="6"/>
      <dgm:spPr/>
    </dgm:pt>
    <dgm:pt modelId="{03BBA133-E85A-47B5-A1DD-BA416F0DD4BA}" type="pres">
      <dgm:prSet presAssocID="{85D16287-1843-4F6C-9BE2-217E07D72FC7}" presName="node" presStyleLbl="node1" presStyleIdx="5" presStyleCnt="6">
        <dgm:presLayoutVars>
          <dgm:bulletEnabled val="1"/>
        </dgm:presLayoutVars>
      </dgm:prSet>
      <dgm:spPr/>
    </dgm:pt>
    <dgm:pt modelId="{BA48C96C-4C77-4496-920A-42A00724F315}" type="pres">
      <dgm:prSet presAssocID="{85D16287-1843-4F6C-9BE2-217E07D72FC7}" presName="spNode" presStyleCnt="0"/>
      <dgm:spPr/>
    </dgm:pt>
    <dgm:pt modelId="{31A0882B-6211-436A-8D53-B138068574EB}" type="pres">
      <dgm:prSet presAssocID="{2E6D4012-FA4E-410C-821E-6EEEC156A09E}" presName="sibTrans" presStyleLbl="sibTrans1D1" presStyleIdx="5" presStyleCnt="6"/>
      <dgm:spPr/>
    </dgm:pt>
  </dgm:ptLst>
  <dgm:cxnLst>
    <dgm:cxn modelId="{6A1A991D-CB0C-4DE3-A06E-CC7C3F616440}" type="presOf" srcId="{3FB30DA9-8D9F-4066-A1A6-A9CB6AA6C2B2}" destId="{7D93AD7C-9C26-4DEE-99F7-0E821E475227}" srcOrd="0" destOrd="0" presId="urn:microsoft.com/office/officeart/2005/8/layout/cycle6"/>
    <dgm:cxn modelId="{CB88851F-24D9-41D2-BE61-4988142CD4CC}" srcId="{F677A2FB-5B60-4288-BBFF-410D7A23B18F}" destId="{EA2C83A5-C2A2-4507-8572-A2FC496232B7}" srcOrd="3" destOrd="0" parTransId="{0EB46C73-7138-4EB1-9A69-6D52E6A5DF1D}" sibTransId="{141CDEA1-49B2-46E6-A7B8-4B915D0C23EC}"/>
    <dgm:cxn modelId="{1768B323-1738-4107-9936-AA316493126E}" type="presOf" srcId="{8452F80A-A8DF-48D7-9767-4CCE07F61793}" destId="{967BFD23-FC2E-40DA-A96A-812DBDA3B544}" srcOrd="0" destOrd="0" presId="urn:microsoft.com/office/officeart/2005/8/layout/cycle6"/>
    <dgm:cxn modelId="{DE89C032-DD06-4C01-BBDE-5ED239083864}" type="presOf" srcId="{85D16287-1843-4F6C-9BE2-217E07D72FC7}" destId="{03BBA133-E85A-47B5-A1DD-BA416F0DD4BA}" srcOrd="0" destOrd="0" presId="urn:microsoft.com/office/officeart/2005/8/layout/cycle6"/>
    <dgm:cxn modelId="{F84EEE35-6315-4E61-BCA9-DB65937CFA63}" type="presOf" srcId="{57052C37-2A21-44EE-8494-EA5FB190DEA7}" destId="{C455CBBF-F917-4ADB-8B27-AA26D2683867}" srcOrd="0" destOrd="0" presId="urn:microsoft.com/office/officeart/2005/8/layout/cycle6"/>
    <dgm:cxn modelId="{49698937-141D-4D57-B5B6-B8D398CEC122}" type="presOf" srcId="{297A3431-B145-4FD5-AFE4-E8AD4FCDAD5D}" destId="{B40E2301-F209-4B1E-B379-566AA922D5D0}" srcOrd="0" destOrd="0" presId="urn:microsoft.com/office/officeart/2005/8/layout/cycle6"/>
    <dgm:cxn modelId="{FF552639-D8AE-4D43-A729-CDB7068596FB}" srcId="{F677A2FB-5B60-4288-BBFF-410D7A23B18F}" destId="{85D16287-1843-4F6C-9BE2-217E07D72FC7}" srcOrd="5" destOrd="0" parTransId="{6CFEBF17-61BF-40A3-AA32-4613F4B34A38}" sibTransId="{2E6D4012-FA4E-410C-821E-6EEEC156A09E}"/>
    <dgm:cxn modelId="{AA828E61-81DC-42D3-917A-36C5594ED420}" type="presOf" srcId="{EA2C83A5-C2A2-4507-8572-A2FC496232B7}" destId="{7E22166D-7409-4236-A29F-A45DF9A20894}" srcOrd="0" destOrd="0" presId="urn:microsoft.com/office/officeart/2005/8/layout/cycle6"/>
    <dgm:cxn modelId="{665D0E48-806B-4806-8C2B-D5A49B93F072}" type="presOf" srcId="{F677A2FB-5B60-4288-BBFF-410D7A23B18F}" destId="{FD4D7A30-74C6-47D4-A48D-CEFCC121F592}" srcOrd="0" destOrd="0" presId="urn:microsoft.com/office/officeart/2005/8/layout/cycle6"/>
    <dgm:cxn modelId="{93659379-0F64-462E-87E7-820381EF2E10}" type="presOf" srcId="{C65C10C9-FDD6-4BD3-8727-FABE7A7B8471}" destId="{FE487B4F-939D-436E-A307-466209BB4467}" srcOrd="0" destOrd="0" presId="urn:microsoft.com/office/officeart/2005/8/layout/cycle6"/>
    <dgm:cxn modelId="{62F4CC7A-08E8-43D9-8996-774B958A8370}" type="presOf" srcId="{2729E38C-46E0-4A67-AF7B-0134161F81F8}" destId="{D9B0ED55-09C2-44E1-AD51-2D17F03A14D8}" srcOrd="0" destOrd="0" presId="urn:microsoft.com/office/officeart/2005/8/layout/cycle6"/>
    <dgm:cxn modelId="{A3CC9C82-22AD-48FF-BCC3-C370DE2B5C97}" type="presOf" srcId="{AF950852-C1D1-4392-827B-E4C7DFB2D9F9}" destId="{82C9EA67-869E-4A96-B506-91FBB43470AE}" srcOrd="0" destOrd="0" presId="urn:microsoft.com/office/officeart/2005/8/layout/cycle6"/>
    <dgm:cxn modelId="{4CFE319B-4FED-4091-8190-D934E0F941F8}" srcId="{F677A2FB-5B60-4288-BBFF-410D7A23B18F}" destId="{2729E38C-46E0-4A67-AF7B-0134161F81F8}" srcOrd="4" destOrd="0" parTransId="{D6E58F0F-7888-45E2-9033-2E4A14D1CC3A}" sibTransId="{AF950852-C1D1-4392-827B-E4C7DFB2D9F9}"/>
    <dgm:cxn modelId="{7C8D93B8-9C1C-444B-8A38-CC402462A85D}" type="presOf" srcId="{2E6D4012-FA4E-410C-821E-6EEEC156A09E}" destId="{31A0882B-6211-436A-8D53-B138068574EB}" srcOrd="0" destOrd="0" presId="urn:microsoft.com/office/officeart/2005/8/layout/cycle6"/>
    <dgm:cxn modelId="{A90F87BD-F82F-493B-9B1D-872E22139F38}" type="presOf" srcId="{3751C01C-37BE-454F-8177-D48AEB64A41C}" destId="{FAA9C352-FB79-457E-96A5-D063503C81FE}" srcOrd="0" destOrd="0" presId="urn:microsoft.com/office/officeart/2005/8/layout/cycle6"/>
    <dgm:cxn modelId="{36E7BFCA-DDF5-40EC-B182-4BEEBDAE3730}" srcId="{F677A2FB-5B60-4288-BBFF-410D7A23B18F}" destId="{297A3431-B145-4FD5-AFE4-E8AD4FCDAD5D}" srcOrd="1" destOrd="0" parTransId="{5261A1D8-25DE-4A91-B4C5-9C5A73AE350C}" sibTransId="{57052C37-2A21-44EE-8494-EA5FB190DEA7}"/>
    <dgm:cxn modelId="{BC65E0E1-0DD6-4D4B-A2CF-048EF1C0020F}" srcId="{F677A2FB-5B60-4288-BBFF-410D7A23B18F}" destId="{C65C10C9-FDD6-4BD3-8727-FABE7A7B8471}" srcOrd="0" destOrd="0" parTransId="{3B4B8CD8-1AFB-4A32-B212-03F4B0B245F2}" sibTransId="{3FB30DA9-8D9F-4066-A1A6-A9CB6AA6C2B2}"/>
    <dgm:cxn modelId="{CBE3D0E6-C0F9-45E7-8803-9A97A74BAD5E}" type="presOf" srcId="{141CDEA1-49B2-46E6-A7B8-4B915D0C23EC}" destId="{A6716DAA-445F-4D72-9EAC-C643E8C1CBBF}" srcOrd="0" destOrd="0" presId="urn:microsoft.com/office/officeart/2005/8/layout/cycle6"/>
    <dgm:cxn modelId="{41DE26EF-EC51-4F2F-BEAD-DE6750F54A38}" srcId="{F677A2FB-5B60-4288-BBFF-410D7A23B18F}" destId="{3751C01C-37BE-454F-8177-D48AEB64A41C}" srcOrd="2" destOrd="0" parTransId="{3B821CC6-934D-42EE-97EB-CBE0585CA3B8}" sibTransId="{8452F80A-A8DF-48D7-9767-4CCE07F61793}"/>
    <dgm:cxn modelId="{A4C56381-51B8-43B7-A6DC-4A93AA6EFDB6}" type="presParOf" srcId="{FD4D7A30-74C6-47D4-A48D-CEFCC121F592}" destId="{FE487B4F-939D-436E-A307-466209BB4467}" srcOrd="0" destOrd="0" presId="urn:microsoft.com/office/officeart/2005/8/layout/cycle6"/>
    <dgm:cxn modelId="{6504923E-CDBD-4838-8AF8-FFBE4820AA5B}" type="presParOf" srcId="{FD4D7A30-74C6-47D4-A48D-CEFCC121F592}" destId="{D7315770-E342-461E-8860-288726CF5654}" srcOrd="1" destOrd="0" presId="urn:microsoft.com/office/officeart/2005/8/layout/cycle6"/>
    <dgm:cxn modelId="{9B22E75B-9282-4D55-ADC4-1817B1A7267E}" type="presParOf" srcId="{FD4D7A30-74C6-47D4-A48D-CEFCC121F592}" destId="{7D93AD7C-9C26-4DEE-99F7-0E821E475227}" srcOrd="2" destOrd="0" presId="urn:microsoft.com/office/officeart/2005/8/layout/cycle6"/>
    <dgm:cxn modelId="{C975C19A-DFD4-41E2-89A4-E7BBF303EC6B}" type="presParOf" srcId="{FD4D7A30-74C6-47D4-A48D-CEFCC121F592}" destId="{B40E2301-F209-4B1E-B379-566AA922D5D0}" srcOrd="3" destOrd="0" presId="urn:microsoft.com/office/officeart/2005/8/layout/cycle6"/>
    <dgm:cxn modelId="{D504C7FF-A27E-4851-B394-4622746FBE78}" type="presParOf" srcId="{FD4D7A30-74C6-47D4-A48D-CEFCC121F592}" destId="{6CC17E9F-AD2C-4EEE-A752-784630700EAC}" srcOrd="4" destOrd="0" presId="urn:microsoft.com/office/officeart/2005/8/layout/cycle6"/>
    <dgm:cxn modelId="{F34B5385-8C80-4190-91F5-6EB7448E8097}" type="presParOf" srcId="{FD4D7A30-74C6-47D4-A48D-CEFCC121F592}" destId="{C455CBBF-F917-4ADB-8B27-AA26D2683867}" srcOrd="5" destOrd="0" presId="urn:microsoft.com/office/officeart/2005/8/layout/cycle6"/>
    <dgm:cxn modelId="{BED05AAC-BD86-46E2-A640-6D2878A55218}" type="presParOf" srcId="{FD4D7A30-74C6-47D4-A48D-CEFCC121F592}" destId="{FAA9C352-FB79-457E-96A5-D063503C81FE}" srcOrd="6" destOrd="0" presId="urn:microsoft.com/office/officeart/2005/8/layout/cycle6"/>
    <dgm:cxn modelId="{A89B6DB8-DA5E-4BCA-BAB5-E6FC960AFB3B}" type="presParOf" srcId="{FD4D7A30-74C6-47D4-A48D-CEFCC121F592}" destId="{97E3CF31-9541-4709-86DD-64BDC386BF6B}" srcOrd="7" destOrd="0" presId="urn:microsoft.com/office/officeart/2005/8/layout/cycle6"/>
    <dgm:cxn modelId="{CD2B63BA-40AD-41C8-BC19-B263FFFA2397}" type="presParOf" srcId="{FD4D7A30-74C6-47D4-A48D-CEFCC121F592}" destId="{967BFD23-FC2E-40DA-A96A-812DBDA3B544}" srcOrd="8" destOrd="0" presId="urn:microsoft.com/office/officeart/2005/8/layout/cycle6"/>
    <dgm:cxn modelId="{7212F9FA-A917-4254-821F-65A09D37430B}" type="presParOf" srcId="{FD4D7A30-74C6-47D4-A48D-CEFCC121F592}" destId="{7E22166D-7409-4236-A29F-A45DF9A20894}" srcOrd="9" destOrd="0" presId="urn:microsoft.com/office/officeart/2005/8/layout/cycle6"/>
    <dgm:cxn modelId="{3A0E6970-1C6F-4788-B44B-09A370459772}" type="presParOf" srcId="{FD4D7A30-74C6-47D4-A48D-CEFCC121F592}" destId="{559CC3F4-1647-40BB-85C7-CEDE8D9E86C4}" srcOrd="10" destOrd="0" presId="urn:microsoft.com/office/officeart/2005/8/layout/cycle6"/>
    <dgm:cxn modelId="{3EBE6725-0501-4789-97F2-DF9819BA6E48}" type="presParOf" srcId="{FD4D7A30-74C6-47D4-A48D-CEFCC121F592}" destId="{A6716DAA-445F-4D72-9EAC-C643E8C1CBBF}" srcOrd="11" destOrd="0" presId="urn:microsoft.com/office/officeart/2005/8/layout/cycle6"/>
    <dgm:cxn modelId="{2D86A35B-5E1F-40CE-9AE4-D1C8FA924DCB}" type="presParOf" srcId="{FD4D7A30-74C6-47D4-A48D-CEFCC121F592}" destId="{D9B0ED55-09C2-44E1-AD51-2D17F03A14D8}" srcOrd="12" destOrd="0" presId="urn:microsoft.com/office/officeart/2005/8/layout/cycle6"/>
    <dgm:cxn modelId="{B069BEF8-29AB-4CC7-8D34-7AF8335F657F}" type="presParOf" srcId="{FD4D7A30-74C6-47D4-A48D-CEFCC121F592}" destId="{927484DE-2C2C-4FF0-8F71-FCB61B641A4F}" srcOrd="13" destOrd="0" presId="urn:microsoft.com/office/officeart/2005/8/layout/cycle6"/>
    <dgm:cxn modelId="{7D70ADEB-2BC7-4017-9959-81513239183F}" type="presParOf" srcId="{FD4D7A30-74C6-47D4-A48D-CEFCC121F592}" destId="{82C9EA67-869E-4A96-B506-91FBB43470AE}" srcOrd="14" destOrd="0" presId="urn:microsoft.com/office/officeart/2005/8/layout/cycle6"/>
    <dgm:cxn modelId="{E339639C-CE33-4CAC-AA4F-4EDC2EC9B647}" type="presParOf" srcId="{FD4D7A30-74C6-47D4-A48D-CEFCC121F592}" destId="{03BBA133-E85A-47B5-A1DD-BA416F0DD4BA}" srcOrd="15" destOrd="0" presId="urn:microsoft.com/office/officeart/2005/8/layout/cycle6"/>
    <dgm:cxn modelId="{CA5B686A-8940-48BA-823A-84CAC58061B6}" type="presParOf" srcId="{FD4D7A30-74C6-47D4-A48D-CEFCC121F592}" destId="{BA48C96C-4C77-4496-920A-42A00724F315}" srcOrd="16" destOrd="0" presId="urn:microsoft.com/office/officeart/2005/8/layout/cycle6"/>
    <dgm:cxn modelId="{89AAD59B-AA5B-49EE-962E-69F4A10EBE10}" type="presParOf" srcId="{FD4D7A30-74C6-47D4-A48D-CEFCC121F592}" destId="{31A0882B-6211-436A-8D53-B138068574EB}"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chemeClr val="tx2">
            <a:lumMod val="75000"/>
          </a:schemeClr>
        </a:solidFill>
        <a:ln>
          <a:noFill/>
        </a:ln>
      </dgm:spPr>
      <dgm:t>
        <a:bodyPr/>
        <a:lstStyle/>
        <a:p>
          <a:r>
            <a:rPr lang="es-ES" sz="2800" b="1" dirty="0">
              <a:latin typeface="Century Gothic" panose="020B0502020202020204" pitchFamily="34" charset="0"/>
            </a:rPr>
            <a:t>Préstamos de escenarios deportivos y  de implementos deportivos y audiovisuales </a:t>
          </a:r>
          <a:endParaRPr lang="es-MX" sz="2800" b="1" dirty="0">
            <a:latin typeface="Century Gothic" panose="020B0502020202020204" pitchFamily="34" charset="0"/>
          </a:endParaRPr>
        </a:p>
      </dgm:t>
    </dgm:pt>
    <dgm:pt modelId="{1C22ED18-6D60-4D28-8CBB-85F835856FA6}" type="parTrans" cxnId="{4383F70D-DEF2-426F-BEC3-488993B60748}">
      <dgm:prSet/>
      <dgm:spPr/>
      <dgm:t>
        <a:bodyPr/>
        <a:lstStyle/>
        <a:p>
          <a:endParaRPr lang="es-MX" sz="2800">
            <a:latin typeface="Century Gothic" panose="020B0502020202020204" pitchFamily="34" charset="0"/>
          </a:endParaRPr>
        </a:p>
      </dgm:t>
    </dgm:pt>
    <dgm:pt modelId="{D745DB00-BBBA-45BE-9E2E-D85A141E910A}" type="sibTrans" cxnId="{4383F70D-DEF2-426F-BEC3-488993B60748}">
      <dgm:prSet/>
      <dgm:spPr/>
      <dgm:t>
        <a:bodyPr/>
        <a:lstStyle/>
        <a:p>
          <a:endParaRPr lang="es-MX" sz="2800">
            <a:latin typeface="Century Gothic" panose="020B0502020202020204" pitchFamily="34" charset="0"/>
          </a:endParaRPr>
        </a:p>
      </dgm:t>
    </dgm:pt>
    <dgm:pt modelId="{B75942B7-DB3D-4AFD-860A-0DB9E9C37CAA}">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Inconformidad por el préstamo de escenarios o implementos deportivos y audiovisuales en condiciones inadecuadas.</a:t>
          </a:r>
          <a:endParaRPr lang="es-MX" sz="2800" dirty="0">
            <a:solidFill>
              <a:srgbClr val="081F50"/>
            </a:solidFill>
            <a:latin typeface="Century Gothic" panose="020B0502020202020204" pitchFamily="34" charset="0"/>
          </a:endParaRPr>
        </a:p>
      </dgm:t>
    </dgm:pt>
    <dgm:pt modelId="{C7361258-567F-41C9-8A1E-EA9EBC399DD4}" type="parTrans" cxnId="{37FD111A-60CC-4749-BEFB-227F1E6090B4}">
      <dgm:prSet/>
      <dgm:spPr/>
      <dgm:t>
        <a:bodyPr/>
        <a:lstStyle/>
        <a:p>
          <a:endParaRPr lang="es-MX" sz="2800">
            <a:latin typeface="Century Gothic" panose="020B0502020202020204" pitchFamily="34" charset="0"/>
          </a:endParaRPr>
        </a:p>
      </dgm:t>
    </dgm:pt>
    <dgm:pt modelId="{7B997509-F0A1-408C-8B0E-618C080D9EE8}" type="sibTrans" cxnId="{37FD111A-60CC-4749-BEFB-227F1E6090B4}">
      <dgm:prSet/>
      <dgm:spPr/>
      <dgm:t>
        <a:bodyPr/>
        <a:lstStyle/>
        <a:p>
          <a:endParaRPr lang="es-MX" sz="2800">
            <a:latin typeface="Century Gothic" panose="020B0502020202020204" pitchFamily="34" charset="0"/>
          </a:endParaRPr>
        </a:p>
      </dgm:t>
    </dgm:pt>
    <dgm:pt modelId="{E2DBAD8E-D808-48C7-9E1F-92C5E1A6782E}">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Error en la disponibilidad de horarios para préstamos de escenarios e implementos deportivos y audiovisuales.</a:t>
          </a:r>
          <a:endParaRPr lang="es-MX" sz="2800" dirty="0">
            <a:solidFill>
              <a:srgbClr val="081F50"/>
            </a:solidFill>
            <a:latin typeface="Century Gothic" panose="020B0502020202020204" pitchFamily="34" charset="0"/>
          </a:endParaRPr>
        </a:p>
      </dgm:t>
    </dgm:pt>
    <dgm:pt modelId="{DA04DA2E-EEE8-4DD5-8A45-424B30D675D4}" type="parTrans" cxnId="{8C713B2C-CA13-4862-867B-07118EF3F410}">
      <dgm:prSet/>
      <dgm:spPr/>
      <dgm:t>
        <a:bodyPr/>
        <a:lstStyle/>
        <a:p>
          <a:endParaRPr lang="es-MX" sz="2800">
            <a:latin typeface="Century Gothic" panose="020B0502020202020204" pitchFamily="34" charset="0"/>
          </a:endParaRPr>
        </a:p>
      </dgm:t>
    </dgm:pt>
    <dgm:pt modelId="{593D3FB7-28E8-4193-BBC0-61917AC02F3D}" type="sibTrans" cxnId="{8C713B2C-CA13-4862-867B-07118EF3F410}">
      <dgm:prSet/>
      <dgm:spPr/>
      <dgm:t>
        <a:bodyPr/>
        <a:lstStyle/>
        <a:p>
          <a:endParaRPr lang="es-MX" sz="2800">
            <a:latin typeface="Century Gothic" panose="020B0502020202020204" pitchFamily="34" charset="0"/>
          </a:endParaRPr>
        </a:p>
      </dgm:t>
    </dgm:pt>
    <dgm:pt modelId="{B2468B04-F7DA-40DA-9CF9-E1AC35BEB4A7}">
      <dgm:prSet phldrT="[Texto]" custT="1"/>
      <dgm:spPr>
        <a:solidFill>
          <a:schemeClr val="accent4">
            <a:lumMod val="75000"/>
          </a:schemeClr>
        </a:solidFill>
        <a:ln>
          <a:noFill/>
        </a:ln>
      </dgm:spPr>
      <dgm:t>
        <a:bodyPr/>
        <a:lstStyle/>
        <a:p>
          <a:r>
            <a:rPr lang="es-ES" sz="2800" b="1" dirty="0">
              <a:latin typeface="Century Gothic" panose="020B0502020202020204" pitchFamily="34" charset="0"/>
            </a:rPr>
            <a:t>Prestación de los servicios en primer nivel de salud física y mental a la Comunidad Universitaria</a:t>
          </a:r>
          <a:endParaRPr lang="es-MX" sz="2800" b="1" dirty="0">
            <a:latin typeface="Century Gothic" panose="020B0502020202020204" pitchFamily="34" charset="0"/>
          </a:endParaRPr>
        </a:p>
      </dgm:t>
    </dgm:pt>
    <dgm:pt modelId="{4F042EE9-C346-49CA-90E3-7165BFD33EAF}" type="parTrans" cxnId="{126EC590-1258-4225-81F6-62EF6391141C}">
      <dgm:prSet/>
      <dgm:spPr/>
      <dgm:t>
        <a:bodyPr/>
        <a:lstStyle/>
        <a:p>
          <a:endParaRPr lang="es-MX" sz="2800">
            <a:latin typeface="Century Gothic" panose="020B0502020202020204" pitchFamily="34" charset="0"/>
          </a:endParaRPr>
        </a:p>
      </dgm:t>
    </dgm:pt>
    <dgm:pt modelId="{2E4E0896-2045-4AF9-9E9D-BF08ECC7F932}" type="sibTrans" cxnId="{126EC590-1258-4225-81F6-62EF6391141C}">
      <dgm:prSet/>
      <dgm:spPr/>
      <dgm:t>
        <a:bodyPr/>
        <a:lstStyle/>
        <a:p>
          <a:endParaRPr lang="es-MX" sz="2800">
            <a:latin typeface="Century Gothic" panose="020B0502020202020204" pitchFamily="34" charset="0"/>
          </a:endParaRPr>
        </a:p>
      </dgm:t>
    </dgm:pt>
    <dgm:pt modelId="{508AEE39-ED40-485A-BA9E-EE7DF1FB1990}">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Falta de atención por ausencia del personal profesional o de los insumos o implementos necesarios para la prestación del servicio.</a:t>
          </a:r>
          <a:endParaRPr lang="es-MX" sz="2800" dirty="0">
            <a:solidFill>
              <a:srgbClr val="081F50"/>
            </a:solidFill>
            <a:latin typeface="Century Gothic" panose="020B0502020202020204" pitchFamily="34" charset="0"/>
          </a:endParaRPr>
        </a:p>
      </dgm:t>
    </dgm:pt>
    <dgm:pt modelId="{BB5A3CF1-F4BE-4C97-9514-17F7C7865083}" type="parTrans" cxnId="{8044C9E5-2CD2-4E5B-9290-524562D64AEB}">
      <dgm:prSet/>
      <dgm:spPr/>
      <dgm:t>
        <a:bodyPr/>
        <a:lstStyle/>
        <a:p>
          <a:endParaRPr lang="es-MX" sz="2800">
            <a:latin typeface="Century Gothic" panose="020B0502020202020204" pitchFamily="34" charset="0"/>
          </a:endParaRPr>
        </a:p>
      </dgm:t>
    </dgm:pt>
    <dgm:pt modelId="{7411D6D1-5F64-4563-B4B6-A0884ED09857}" type="sibTrans" cxnId="{8044C9E5-2CD2-4E5B-9290-524562D64AEB}">
      <dgm:prSet/>
      <dgm:spPr/>
      <dgm:t>
        <a:bodyPr/>
        <a:lstStyle/>
        <a:p>
          <a:endParaRPr lang="es-MX" sz="2800">
            <a:latin typeface="Century Gothic" panose="020B0502020202020204" pitchFamily="34" charset="0"/>
          </a:endParaRPr>
        </a:p>
      </dgm:t>
    </dgm:pt>
    <dgm:pt modelId="{46C7C8C7-4259-4B3C-A99C-763D633CA216}">
      <dgm:prSet phldrT="[Texto]" custT="1"/>
      <dgm:spPr>
        <a:solidFill>
          <a:srgbClr val="0070C0"/>
        </a:solidFill>
        <a:ln>
          <a:noFill/>
        </a:ln>
      </dgm:spPr>
      <dgm:t>
        <a:bodyPr/>
        <a:lstStyle/>
        <a:p>
          <a:r>
            <a:rPr lang="es-CO" sz="2800" b="1" dirty="0">
              <a:latin typeface="Century Gothic" panose="020B0502020202020204" pitchFamily="34" charset="0"/>
            </a:rPr>
            <a:t>Prestación de servicio y entrega de almuerzos subsidiados</a:t>
          </a:r>
          <a:endParaRPr lang="es-MX" sz="2800" b="1" dirty="0">
            <a:latin typeface="Century Gothic" panose="020B0502020202020204" pitchFamily="34" charset="0"/>
          </a:endParaRPr>
        </a:p>
      </dgm:t>
    </dgm:pt>
    <dgm:pt modelId="{42708ED3-6503-464F-8813-7FE2EEC8EB58}" type="parTrans" cxnId="{B4DE3AD9-462C-4079-AA3F-C3D0F22D5AD1}">
      <dgm:prSet/>
      <dgm:spPr/>
      <dgm:t>
        <a:bodyPr/>
        <a:lstStyle/>
        <a:p>
          <a:endParaRPr lang="es-MX" sz="2800">
            <a:latin typeface="Century Gothic" panose="020B0502020202020204" pitchFamily="34" charset="0"/>
          </a:endParaRPr>
        </a:p>
      </dgm:t>
    </dgm:pt>
    <dgm:pt modelId="{D7659E81-D174-431A-8B74-0FEAD39F624E}" type="sibTrans" cxnId="{B4DE3AD9-462C-4079-AA3F-C3D0F22D5AD1}">
      <dgm:prSet/>
      <dgm:spPr/>
      <dgm:t>
        <a:bodyPr/>
        <a:lstStyle/>
        <a:p>
          <a:endParaRPr lang="es-MX" sz="2800">
            <a:latin typeface="Century Gothic" panose="020B0502020202020204" pitchFamily="34" charset="0"/>
          </a:endParaRPr>
        </a:p>
      </dgm:t>
    </dgm:pt>
    <dgm:pt modelId="{1B6D33CC-4FAA-4E9E-8A81-40FE8035E039}">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Entrega de los alimentos en malas condiciones higiénicas.</a:t>
          </a:r>
          <a:endParaRPr lang="es-MX" sz="2800" dirty="0">
            <a:solidFill>
              <a:srgbClr val="081F50"/>
            </a:solidFill>
            <a:latin typeface="Century Gothic" panose="020B0502020202020204" pitchFamily="34" charset="0"/>
          </a:endParaRPr>
        </a:p>
      </dgm:t>
    </dgm:pt>
    <dgm:pt modelId="{73C0ED93-72F0-43FB-9E2E-A3764DC6B452}" type="parTrans" cxnId="{E928DD22-8970-4D71-BE01-98F247D617C9}">
      <dgm:prSet/>
      <dgm:spPr/>
      <dgm:t>
        <a:bodyPr/>
        <a:lstStyle/>
        <a:p>
          <a:endParaRPr lang="es-MX" sz="2800">
            <a:latin typeface="Century Gothic" panose="020B0502020202020204" pitchFamily="34" charset="0"/>
          </a:endParaRPr>
        </a:p>
      </dgm:t>
    </dgm:pt>
    <dgm:pt modelId="{1D8E07CD-A5A6-4E4F-BB08-9C564F35F39C}" type="sibTrans" cxnId="{E928DD22-8970-4D71-BE01-98F247D617C9}">
      <dgm:prSet/>
      <dgm:spPr/>
      <dgm:t>
        <a:bodyPr/>
        <a:lstStyle/>
        <a:p>
          <a:endParaRPr lang="es-MX" sz="2800">
            <a:latin typeface="Century Gothic" panose="020B0502020202020204" pitchFamily="34" charset="0"/>
          </a:endParaRPr>
        </a:p>
      </dgm:t>
    </dgm:pt>
    <dgm:pt modelId="{1C93F57F-8351-4C2A-BF66-2596D005DFB3}">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No responder las solicitudes de préstamos.</a:t>
          </a:r>
          <a:endParaRPr lang="es-MX" sz="2800" dirty="0">
            <a:solidFill>
              <a:srgbClr val="081F50"/>
            </a:solidFill>
            <a:latin typeface="Century Gothic" panose="020B0502020202020204" pitchFamily="34" charset="0"/>
          </a:endParaRPr>
        </a:p>
      </dgm:t>
    </dgm:pt>
    <dgm:pt modelId="{335B6491-7FD4-486C-9130-5A28AC9DCAEA}" type="parTrans" cxnId="{9CDE8511-5861-46FB-8F1F-E960108F663C}">
      <dgm:prSet/>
      <dgm:spPr/>
      <dgm:t>
        <a:bodyPr/>
        <a:lstStyle/>
        <a:p>
          <a:endParaRPr lang="es-MX" sz="2800">
            <a:latin typeface="Century Gothic" panose="020B0502020202020204" pitchFamily="34" charset="0"/>
          </a:endParaRPr>
        </a:p>
      </dgm:t>
    </dgm:pt>
    <dgm:pt modelId="{0C2313B9-C43A-4BD6-A3F2-D2B4F80B16C5}" type="sibTrans" cxnId="{9CDE8511-5861-46FB-8F1F-E960108F663C}">
      <dgm:prSet/>
      <dgm:spPr/>
      <dgm:t>
        <a:bodyPr/>
        <a:lstStyle/>
        <a:p>
          <a:endParaRPr lang="es-MX" sz="2800">
            <a:latin typeface="Century Gothic" panose="020B0502020202020204" pitchFamily="34" charset="0"/>
          </a:endParaRPr>
        </a:p>
      </dgm:t>
    </dgm:pt>
    <dgm:pt modelId="{B5D54184-0782-478F-9757-C51A8FF40359}">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E12EC929-5B36-4CF3-A53B-CD004C94217E}" type="parTrans" cxnId="{8797BE8A-EAEB-461C-85C6-60139F74B75E}">
      <dgm:prSet/>
      <dgm:spPr/>
      <dgm:t>
        <a:bodyPr/>
        <a:lstStyle/>
        <a:p>
          <a:endParaRPr lang="es-MX" sz="2800">
            <a:latin typeface="Century Gothic" panose="020B0502020202020204" pitchFamily="34" charset="0"/>
          </a:endParaRPr>
        </a:p>
      </dgm:t>
    </dgm:pt>
    <dgm:pt modelId="{D25F1726-350D-477A-BA86-6B0401868021}" type="sibTrans" cxnId="{8797BE8A-EAEB-461C-85C6-60139F74B75E}">
      <dgm:prSet/>
      <dgm:spPr/>
      <dgm:t>
        <a:bodyPr/>
        <a:lstStyle/>
        <a:p>
          <a:endParaRPr lang="es-MX" sz="2800">
            <a:latin typeface="Century Gothic" panose="020B0502020202020204" pitchFamily="34" charset="0"/>
          </a:endParaRPr>
        </a:p>
      </dgm:t>
    </dgm:pt>
    <dgm:pt modelId="{ACE1CA80-09B2-46AA-BCF7-11899904A0E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0A68DB1C-448C-49E8-9EE2-CAE15DB282B4}" type="parTrans" cxnId="{082353F4-EF42-4658-9345-34976D653256}">
      <dgm:prSet/>
      <dgm:spPr/>
      <dgm:t>
        <a:bodyPr/>
        <a:lstStyle/>
        <a:p>
          <a:endParaRPr lang="es-MX" sz="2800">
            <a:latin typeface="Century Gothic" panose="020B0502020202020204" pitchFamily="34" charset="0"/>
          </a:endParaRPr>
        </a:p>
      </dgm:t>
    </dgm:pt>
    <dgm:pt modelId="{387578D6-BA59-4BB0-A2C0-B2532E53F906}" type="sibTrans" cxnId="{082353F4-EF42-4658-9345-34976D653256}">
      <dgm:prSet/>
      <dgm:spPr/>
      <dgm:t>
        <a:bodyPr/>
        <a:lstStyle/>
        <a:p>
          <a:endParaRPr lang="es-MX" sz="2800">
            <a:latin typeface="Century Gothic" panose="020B0502020202020204" pitchFamily="34" charset="0"/>
          </a:endParaRPr>
        </a:p>
      </dgm:t>
    </dgm:pt>
    <dgm:pt modelId="{483079A7-C003-4391-99AD-B8A86B4034C7}">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Atención inadecuada del servicio de salud por parte del Operador Contratado.</a:t>
          </a:r>
          <a:endParaRPr lang="es-MX" sz="2800" dirty="0">
            <a:solidFill>
              <a:srgbClr val="081F50"/>
            </a:solidFill>
            <a:latin typeface="Century Gothic" panose="020B0502020202020204" pitchFamily="34" charset="0"/>
          </a:endParaRPr>
        </a:p>
      </dgm:t>
    </dgm:pt>
    <dgm:pt modelId="{F43E16B1-78A7-43AC-A79A-6969BA2E707B}" type="parTrans" cxnId="{76BDF83D-6659-44E7-B232-AA641015F158}">
      <dgm:prSet/>
      <dgm:spPr/>
      <dgm:t>
        <a:bodyPr/>
        <a:lstStyle/>
        <a:p>
          <a:endParaRPr lang="es-MX" sz="2800">
            <a:latin typeface="Century Gothic" panose="020B0502020202020204" pitchFamily="34" charset="0"/>
          </a:endParaRPr>
        </a:p>
      </dgm:t>
    </dgm:pt>
    <dgm:pt modelId="{BF2E7A46-89CC-4BFB-B825-56E6134306A2}" type="sibTrans" cxnId="{76BDF83D-6659-44E7-B232-AA641015F158}">
      <dgm:prSet/>
      <dgm:spPr/>
      <dgm:t>
        <a:bodyPr/>
        <a:lstStyle/>
        <a:p>
          <a:endParaRPr lang="es-MX" sz="2800">
            <a:latin typeface="Century Gothic" panose="020B0502020202020204" pitchFamily="34" charset="0"/>
          </a:endParaRPr>
        </a:p>
      </dgm:t>
    </dgm:pt>
    <dgm:pt modelId="{ED5B8FE2-F370-4192-951D-77FCD38E12B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5FEAC8A2-B06A-482E-875F-F92027E991D7}" type="parTrans" cxnId="{2E02235F-1F7F-434D-B8F1-53C8AAA24E2F}">
      <dgm:prSet/>
      <dgm:spPr/>
      <dgm:t>
        <a:bodyPr/>
        <a:lstStyle/>
        <a:p>
          <a:endParaRPr lang="es-MX" sz="2800">
            <a:latin typeface="Century Gothic" panose="020B0502020202020204" pitchFamily="34" charset="0"/>
          </a:endParaRPr>
        </a:p>
      </dgm:t>
    </dgm:pt>
    <dgm:pt modelId="{5155A65A-D58C-4632-A3ED-9F3E686EAF61}" type="sibTrans" cxnId="{2E02235F-1F7F-434D-B8F1-53C8AAA24E2F}">
      <dgm:prSet/>
      <dgm:spPr/>
      <dgm:t>
        <a:bodyPr/>
        <a:lstStyle/>
        <a:p>
          <a:endParaRPr lang="es-MX" sz="2800">
            <a:latin typeface="Century Gothic" panose="020B0502020202020204" pitchFamily="34" charset="0"/>
          </a:endParaRPr>
        </a:p>
      </dgm:t>
    </dgm:pt>
    <dgm:pt modelId="{F274E120-702D-4D34-B9A1-C67772FB45E0}">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Lugar y utensilios sucios o en mal estado.</a:t>
          </a:r>
          <a:endParaRPr lang="es-MX" sz="2800" dirty="0">
            <a:solidFill>
              <a:srgbClr val="081F50"/>
            </a:solidFill>
            <a:latin typeface="Century Gothic" panose="020B0502020202020204" pitchFamily="34" charset="0"/>
          </a:endParaRPr>
        </a:p>
      </dgm:t>
    </dgm:pt>
    <dgm:pt modelId="{58C3C0EF-B24B-4694-9B22-560706C7FCF6}" type="parTrans" cxnId="{C0A4C336-4C58-42C8-BB08-79E26143FF8C}">
      <dgm:prSet/>
      <dgm:spPr/>
      <dgm:t>
        <a:bodyPr/>
        <a:lstStyle/>
        <a:p>
          <a:endParaRPr lang="es-MX" sz="2800">
            <a:latin typeface="Century Gothic" panose="020B0502020202020204" pitchFamily="34" charset="0"/>
          </a:endParaRPr>
        </a:p>
      </dgm:t>
    </dgm:pt>
    <dgm:pt modelId="{A437C9AD-9A26-41B6-B73D-90585047C625}" type="sibTrans" cxnId="{C0A4C336-4C58-42C8-BB08-79E26143FF8C}">
      <dgm:prSet/>
      <dgm:spPr/>
      <dgm:t>
        <a:bodyPr/>
        <a:lstStyle/>
        <a:p>
          <a:endParaRPr lang="es-MX" sz="2800">
            <a:latin typeface="Century Gothic" panose="020B0502020202020204" pitchFamily="34" charset="0"/>
          </a:endParaRPr>
        </a:p>
      </dgm:t>
    </dgm:pt>
    <dgm:pt modelId="{061A64F7-3924-4379-8B53-22A9DD25B3AC}">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Atención inadecuada por parte del personal que presta el servicio.</a:t>
          </a:r>
          <a:endParaRPr lang="es-MX" sz="2800" dirty="0">
            <a:solidFill>
              <a:srgbClr val="081F50"/>
            </a:solidFill>
            <a:latin typeface="Century Gothic" panose="020B0502020202020204" pitchFamily="34" charset="0"/>
          </a:endParaRPr>
        </a:p>
      </dgm:t>
    </dgm:pt>
    <dgm:pt modelId="{189786E2-3DC1-4504-AFE8-3F582F18FF88}" type="parTrans" cxnId="{01EB96B4-7602-46B0-9A53-06E338541163}">
      <dgm:prSet/>
      <dgm:spPr/>
      <dgm:t>
        <a:bodyPr/>
        <a:lstStyle/>
        <a:p>
          <a:endParaRPr lang="es-MX" sz="2800">
            <a:latin typeface="Century Gothic" panose="020B0502020202020204" pitchFamily="34" charset="0"/>
          </a:endParaRPr>
        </a:p>
      </dgm:t>
    </dgm:pt>
    <dgm:pt modelId="{EB7B17A8-C416-48E4-8092-BD1B29F8E7AC}" type="sibTrans" cxnId="{01EB96B4-7602-46B0-9A53-06E338541163}">
      <dgm:prSet/>
      <dgm:spPr/>
      <dgm:t>
        <a:bodyPr/>
        <a:lstStyle/>
        <a:p>
          <a:endParaRPr lang="es-MX" sz="2800">
            <a:latin typeface="Century Gothic" panose="020B0502020202020204" pitchFamily="34" charset="0"/>
          </a:endParaRPr>
        </a:p>
      </dgm:t>
    </dgm:pt>
    <dgm:pt modelId="{2C48D60F-CD52-418C-9506-64156F6A90E6}">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3141DB23-86D8-4A54-A6B1-165C342B9477}" type="parTrans" cxnId="{6FAAE853-4705-4D29-BD0D-BE2159EE56DD}">
      <dgm:prSet/>
      <dgm:spPr/>
      <dgm:t>
        <a:bodyPr/>
        <a:lstStyle/>
        <a:p>
          <a:endParaRPr lang="es-MX" sz="2800">
            <a:latin typeface="Century Gothic" panose="020B0502020202020204" pitchFamily="34" charset="0"/>
          </a:endParaRPr>
        </a:p>
      </dgm:t>
    </dgm:pt>
    <dgm:pt modelId="{B873647F-4E03-4CE4-92A4-CE0494F7456C}" type="sibTrans" cxnId="{6FAAE853-4705-4D29-BD0D-BE2159EE56DD}">
      <dgm:prSet/>
      <dgm:spPr/>
      <dgm:t>
        <a:bodyPr/>
        <a:lstStyle/>
        <a:p>
          <a:endParaRPr lang="es-MX" sz="2800">
            <a:latin typeface="Century Gothic" panose="020B0502020202020204" pitchFamily="34" charset="0"/>
          </a:endParaRPr>
        </a:p>
      </dgm:t>
    </dgm:pt>
    <dgm:pt modelId="{AC16312D-A4DB-4B49-AC54-F8C41ADF7A39}">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0D18E596-3407-4643-AAD4-071E036FB5C4}" type="parTrans" cxnId="{C2E84DA1-8357-47BC-80E8-74D02174BAF4}">
      <dgm:prSet/>
      <dgm:spPr/>
      <dgm:t>
        <a:bodyPr/>
        <a:lstStyle/>
        <a:p>
          <a:endParaRPr lang="es-MX" sz="2800">
            <a:latin typeface="Century Gothic" panose="020B0502020202020204" pitchFamily="34" charset="0"/>
          </a:endParaRPr>
        </a:p>
      </dgm:t>
    </dgm:pt>
    <dgm:pt modelId="{6DA4F5A4-A8E0-4C19-9BD3-71C948BE4864}" type="sibTrans" cxnId="{C2E84DA1-8357-47BC-80E8-74D02174BAF4}">
      <dgm:prSet/>
      <dgm:spPr/>
      <dgm:t>
        <a:bodyPr/>
        <a:lstStyle/>
        <a:p>
          <a:endParaRPr lang="es-MX" sz="2800">
            <a:latin typeface="Century Gothic" panose="020B0502020202020204" pitchFamily="34" charset="0"/>
          </a:endParaRPr>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3" custLinFactNeighborY="-872">
        <dgm:presLayoutVars>
          <dgm:chMax val="0"/>
          <dgm:chPref val="0"/>
          <dgm:bulletEnabled val="1"/>
        </dgm:presLayoutVars>
      </dgm:prSet>
      <dgm:spPr/>
    </dgm:pt>
    <dgm:pt modelId="{00F886F9-C83E-44F4-B29C-838F76EA8E57}" type="pres">
      <dgm:prSet presAssocID="{2D7B57D0-BB06-4D3E-BF04-0E0F77D5C790}" presName="desTx" presStyleLbl="alignAccFollowNode1" presStyleIdx="0" presStyleCnt="3">
        <dgm:presLayoutVars>
          <dgm:bulletEnabled val="1"/>
        </dgm:presLayoutVars>
      </dgm:prSet>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3" custLinFactNeighborY="-872">
        <dgm:presLayoutVars>
          <dgm:chMax val="0"/>
          <dgm:chPref val="0"/>
          <dgm:bulletEnabled val="1"/>
        </dgm:presLayoutVars>
      </dgm:prSet>
      <dgm:spPr/>
    </dgm:pt>
    <dgm:pt modelId="{E7686E36-7C6E-451C-B57A-9A73FA06B9C9}" type="pres">
      <dgm:prSet presAssocID="{B2468B04-F7DA-40DA-9CF9-E1AC35BEB4A7}" presName="desTx" presStyleLbl="alignAccFollowNode1" presStyleIdx="1" presStyleCnt="3">
        <dgm:presLayoutVars>
          <dgm:bulletEnabled val="1"/>
        </dgm:presLayoutVars>
      </dgm:prSet>
      <dgm:spPr/>
    </dgm:pt>
    <dgm:pt modelId="{1274A03D-F0DF-4FB9-829A-871860484600}" type="pres">
      <dgm:prSet presAssocID="{2E4E0896-2045-4AF9-9E9D-BF08ECC7F932}" presName="space" presStyleCnt="0"/>
      <dgm:spPr/>
    </dgm:pt>
    <dgm:pt modelId="{A419C2D7-BD42-46C1-98EC-F670962466F7}" type="pres">
      <dgm:prSet presAssocID="{46C7C8C7-4259-4B3C-A99C-763D633CA216}" presName="composite" presStyleCnt="0"/>
      <dgm:spPr/>
    </dgm:pt>
    <dgm:pt modelId="{C09D85D6-7D55-4570-AD4C-36375D2DDB03}" type="pres">
      <dgm:prSet presAssocID="{46C7C8C7-4259-4B3C-A99C-763D633CA216}" presName="parTx" presStyleLbl="alignNode1" presStyleIdx="2" presStyleCnt="3" custLinFactX="8784" custLinFactNeighborX="100000" custLinFactNeighborY="-1357">
        <dgm:presLayoutVars>
          <dgm:chMax val="0"/>
          <dgm:chPref val="0"/>
          <dgm:bulletEnabled val="1"/>
        </dgm:presLayoutVars>
      </dgm:prSet>
      <dgm:spPr/>
    </dgm:pt>
    <dgm:pt modelId="{44AF37A5-423B-4EF8-A85A-AAA2349DB81E}" type="pres">
      <dgm:prSet presAssocID="{46C7C8C7-4259-4B3C-A99C-763D633CA216}" presName="desTx" presStyleLbl="alignAccFollowNode1" presStyleIdx="2" presStyleCnt="3" custLinFactNeighborY="-208">
        <dgm:presLayoutVars>
          <dgm:bulletEnabled val="1"/>
        </dgm:presLayoutVars>
      </dgm:prSet>
      <dgm:spPr/>
    </dgm:pt>
  </dgm:ptLst>
  <dgm:cxnLst>
    <dgm:cxn modelId="{F3A39901-D194-42A7-9142-533BD35A1BDC}" type="presOf" srcId="{508AEE39-ED40-485A-BA9E-EE7DF1FB1990}" destId="{E7686E36-7C6E-451C-B57A-9A73FA06B9C9}" srcOrd="0" destOrd="0" presId="urn:microsoft.com/office/officeart/2005/8/layout/hList1"/>
    <dgm:cxn modelId="{4383F70D-DEF2-426F-BEC3-488993B60748}" srcId="{C03CBC7E-1C03-41BA-BBFD-66A64A199DF8}" destId="{2D7B57D0-BB06-4D3E-BF04-0E0F77D5C790}" srcOrd="0" destOrd="0" parTransId="{1C22ED18-6D60-4D28-8CBB-85F835856FA6}" sibTransId="{D745DB00-BBBA-45BE-9E2E-D85A141E910A}"/>
    <dgm:cxn modelId="{9CDE8511-5861-46FB-8F1F-E960108F663C}" srcId="{2D7B57D0-BB06-4D3E-BF04-0E0F77D5C790}" destId="{1C93F57F-8351-4C2A-BF66-2596D005DFB3}" srcOrd="4" destOrd="0" parTransId="{335B6491-7FD4-486C-9130-5A28AC9DCAEA}" sibTransId="{0C2313B9-C43A-4BD6-A3F2-D2B4F80B16C5}"/>
    <dgm:cxn modelId="{37FD111A-60CC-4749-BEFB-227F1E6090B4}" srcId="{2D7B57D0-BB06-4D3E-BF04-0E0F77D5C790}" destId="{B75942B7-DB3D-4AFD-860A-0DB9E9C37CAA}" srcOrd="0" destOrd="0" parTransId="{C7361258-567F-41C9-8A1E-EA9EBC399DD4}" sibTransId="{7B997509-F0A1-408C-8B0E-618C080D9EE8}"/>
    <dgm:cxn modelId="{0DBD3820-683C-4996-AAEA-820C87C35405}" type="presOf" srcId="{E2DBAD8E-D808-48C7-9E1F-92C5E1A6782E}" destId="{00F886F9-C83E-44F4-B29C-838F76EA8E57}" srcOrd="0" destOrd="2" presId="urn:microsoft.com/office/officeart/2005/8/layout/hList1"/>
    <dgm:cxn modelId="{E928DD22-8970-4D71-BE01-98F247D617C9}" srcId="{46C7C8C7-4259-4B3C-A99C-763D633CA216}" destId="{1B6D33CC-4FAA-4E9E-8A81-40FE8035E039}" srcOrd="0" destOrd="0" parTransId="{73C0ED93-72F0-43FB-9E2E-A3764DC6B452}" sibTransId="{1D8E07CD-A5A6-4E4F-BB08-9C564F35F39C}"/>
    <dgm:cxn modelId="{2C941824-8CE9-4061-AC58-517361AABB57}" type="presOf" srcId="{F274E120-702D-4D34-B9A1-C67772FB45E0}" destId="{44AF37A5-423B-4EF8-A85A-AAA2349DB81E}" srcOrd="0" destOrd="2" presId="urn:microsoft.com/office/officeart/2005/8/layout/hList1"/>
    <dgm:cxn modelId="{8C713B2C-CA13-4862-867B-07118EF3F410}" srcId="{2D7B57D0-BB06-4D3E-BF04-0E0F77D5C790}" destId="{E2DBAD8E-D808-48C7-9E1F-92C5E1A6782E}" srcOrd="2" destOrd="0" parTransId="{DA04DA2E-EEE8-4DD5-8A45-424B30D675D4}" sibTransId="{593D3FB7-28E8-4193-BBC0-61917AC02F3D}"/>
    <dgm:cxn modelId="{C0A4C336-4C58-42C8-BB08-79E26143FF8C}" srcId="{46C7C8C7-4259-4B3C-A99C-763D633CA216}" destId="{F274E120-702D-4D34-B9A1-C67772FB45E0}" srcOrd="2" destOrd="0" parTransId="{58C3C0EF-B24B-4694-9B22-560706C7FCF6}" sibTransId="{A437C9AD-9A26-41B6-B73D-90585047C625}"/>
    <dgm:cxn modelId="{1465D13C-CF0B-45C1-A5DA-98C87E6D987C}" type="presOf" srcId="{C03CBC7E-1C03-41BA-BBFD-66A64A199DF8}" destId="{E5056B59-9851-49DD-9ADB-A5A1D68C11A1}" srcOrd="0" destOrd="0" presId="urn:microsoft.com/office/officeart/2005/8/layout/hList1"/>
    <dgm:cxn modelId="{76BDF83D-6659-44E7-B232-AA641015F158}" srcId="{B2468B04-F7DA-40DA-9CF9-E1AC35BEB4A7}" destId="{483079A7-C003-4391-99AD-B8A86B4034C7}" srcOrd="2" destOrd="0" parTransId="{F43E16B1-78A7-43AC-A79A-6969BA2E707B}" sibTransId="{BF2E7A46-89CC-4BFB-B825-56E6134306A2}"/>
    <dgm:cxn modelId="{2E02235F-1F7F-434D-B8F1-53C8AAA24E2F}" srcId="{B2468B04-F7DA-40DA-9CF9-E1AC35BEB4A7}" destId="{ED5B8FE2-F370-4192-951D-77FCD38E12B2}" srcOrd="1" destOrd="0" parTransId="{5FEAC8A2-B06A-482E-875F-F92027E991D7}" sibTransId="{5155A65A-D58C-4632-A3ED-9F3E686EAF61}"/>
    <dgm:cxn modelId="{6FB4955F-FD68-4835-9878-4A9B15B162FF}" type="presOf" srcId="{B2468B04-F7DA-40DA-9CF9-E1AC35BEB4A7}" destId="{3C51CC39-D228-4578-8DA1-BB2083AF98E3}" srcOrd="0" destOrd="0" presId="urn:microsoft.com/office/officeart/2005/8/layout/hList1"/>
    <dgm:cxn modelId="{4A633241-135A-4B53-A86C-84CA3678F588}" type="presOf" srcId="{ED5B8FE2-F370-4192-951D-77FCD38E12B2}" destId="{E7686E36-7C6E-451C-B57A-9A73FA06B9C9}" srcOrd="0" destOrd="1" presId="urn:microsoft.com/office/officeart/2005/8/layout/hList1"/>
    <dgm:cxn modelId="{4F6F4462-C96B-447B-B941-FABB37818BC4}" type="presOf" srcId="{AC16312D-A4DB-4B49-AC54-F8C41ADF7A39}" destId="{44AF37A5-423B-4EF8-A85A-AAA2349DB81E}" srcOrd="0" destOrd="3" presId="urn:microsoft.com/office/officeart/2005/8/layout/hList1"/>
    <dgm:cxn modelId="{45439342-B3E0-40CE-9AEB-C64491B105DF}" type="presOf" srcId="{483079A7-C003-4391-99AD-B8A86B4034C7}" destId="{E7686E36-7C6E-451C-B57A-9A73FA06B9C9}" srcOrd="0" destOrd="2" presId="urn:microsoft.com/office/officeart/2005/8/layout/hList1"/>
    <dgm:cxn modelId="{6FAAE853-4705-4D29-BD0D-BE2159EE56DD}" srcId="{46C7C8C7-4259-4B3C-A99C-763D633CA216}" destId="{2C48D60F-CD52-418C-9506-64156F6A90E6}" srcOrd="1" destOrd="0" parTransId="{3141DB23-86D8-4A54-A6B1-165C342B9477}" sibTransId="{B873647F-4E03-4CE4-92A4-CE0494F7456C}"/>
    <dgm:cxn modelId="{48A0A455-6D94-4662-B33C-CAEBDE67DB87}" type="presOf" srcId="{B75942B7-DB3D-4AFD-860A-0DB9E9C37CAA}" destId="{00F886F9-C83E-44F4-B29C-838F76EA8E57}" srcOrd="0" destOrd="0" presId="urn:microsoft.com/office/officeart/2005/8/layout/hList1"/>
    <dgm:cxn modelId="{91706A78-1D94-4359-84EF-E449532D8336}" type="presOf" srcId="{2C48D60F-CD52-418C-9506-64156F6A90E6}" destId="{44AF37A5-423B-4EF8-A85A-AAA2349DB81E}" srcOrd="0" destOrd="1" presId="urn:microsoft.com/office/officeart/2005/8/layout/hList1"/>
    <dgm:cxn modelId="{1C89BC78-45D5-4900-959F-103BD528201A}" type="presOf" srcId="{46C7C8C7-4259-4B3C-A99C-763D633CA216}" destId="{C09D85D6-7D55-4570-AD4C-36375D2DDB03}" srcOrd="0" destOrd="0" presId="urn:microsoft.com/office/officeart/2005/8/layout/hList1"/>
    <dgm:cxn modelId="{E2133384-9370-4EB0-80B6-9B81764EFB36}" type="presOf" srcId="{061A64F7-3924-4379-8B53-22A9DD25B3AC}" destId="{44AF37A5-423B-4EF8-A85A-AAA2349DB81E}" srcOrd="0" destOrd="4" presId="urn:microsoft.com/office/officeart/2005/8/layout/hList1"/>
    <dgm:cxn modelId="{8797BE8A-EAEB-461C-85C6-60139F74B75E}" srcId="{2D7B57D0-BB06-4D3E-BF04-0E0F77D5C790}" destId="{B5D54184-0782-478F-9757-C51A8FF40359}" srcOrd="1" destOrd="0" parTransId="{E12EC929-5B36-4CF3-A53B-CD004C94217E}" sibTransId="{D25F1726-350D-477A-BA86-6B0401868021}"/>
    <dgm:cxn modelId="{126EC590-1258-4225-81F6-62EF6391141C}" srcId="{C03CBC7E-1C03-41BA-BBFD-66A64A199DF8}" destId="{B2468B04-F7DA-40DA-9CF9-E1AC35BEB4A7}" srcOrd="1" destOrd="0" parTransId="{4F042EE9-C346-49CA-90E3-7165BFD33EAF}" sibTransId="{2E4E0896-2045-4AF9-9E9D-BF08ECC7F932}"/>
    <dgm:cxn modelId="{4640B092-AF76-4F11-A1F6-99AF88FDF0EA}" type="presOf" srcId="{ACE1CA80-09B2-46AA-BCF7-11899904A0E2}" destId="{00F886F9-C83E-44F4-B29C-838F76EA8E57}" srcOrd="0" destOrd="3" presId="urn:microsoft.com/office/officeart/2005/8/layout/hList1"/>
    <dgm:cxn modelId="{53DC779C-E916-4AB1-8AE0-A282736BC132}" type="presOf" srcId="{1C93F57F-8351-4C2A-BF66-2596D005DFB3}" destId="{00F886F9-C83E-44F4-B29C-838F76EA8E57}" srcOrd="0" destOrd="4" presId="urn:microsoft.com/office/officeart/2005/8/layout/hList1"/>
    <dgm:cxn modelId="{C2E84DA1-8357-47BC-80E8-74D02174BAF4}" srcId="{46C7C8C7-4259-4B3C-A99C-763D633CA216}" destId="{AC16312D-A4DB-4B49-AC54-F8C41ADF7A39}" srcOrd="3" destOrd="0" parTransId="{0D18E596-3407-4643-AAD4-071E036FB5C4}" sibTransId="{6DA4F5A4-A8E0-4C19-9BD3-71C948BE4864}"/>
    <dgm:cxn modelId="{01EB96B4-7602-46B0-9A53-06E338541163}" srcId="{46C7C8C7-4259-4B3C-A99C-763D633CA216}" destId="{061A64F7-3924-4379-8B53-22A9DD25B3AC}" srcOrd="4" destOrd="0" parTransId="{189786E2-3DC1-4504-AFE8-3F582F18FF88}" sibTransId="{EB7B17A8-C416-48E4-8092-BD1B29F8E7AC}"/>
    <dgm:cxn modelId="{006C58CD-4F02-4565-8C41-C94FC4A3E420}" type="presOf" srcId="{2D7B57D0-BB06-4D3E-BF04-0E0F77D5C790}" destId="{95B2042F-6E64-4236-90EA-068566BB8E1C}" srcOrd="0" destOrd="0" presId="urn:microsoft.com/office/officeart/2005/8/layout/hList1"/>
    <dgm:cxn modelId="{6A05CAD4-B9FC-4A9B-A9AC-777650D942EC}" type="presOf" srcId="{1B6D33CC-4FAA-4E9E-8A81-40FE8035E039}" destId="{44AF37A5-423B-4EF8-A85A-AAA2349DB81E}" srcOrd="0" destOrd="0"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8044C9E5-2CD2-4E5B-9290-524562D64AEB}" srcId="{B2468B04-F7DA-40DA-9CF9-E1AC35BEB4A7}" destId="{508AEE39-ED40-485A-BA9E-EE7DF1FB1990}" srcOrd="0" destOrd="0" parTransId="{BB5A3CF1-F4BE-4C97-9514-17F7C7865083}" sibTransId="{7411D6D1-5F64-4563-B4B6-A0884ED09857}"/>
    <dgm:cxn modelId="{4E68DCF2-D146-4D71-AE40-784FB0564EA0}" type="presOf" srcId="{B5D54184-0782-478F-9757-C51A8FF40359}" destId="{00F886F9-C83E-44F4-B29C-838F76EA8E57}" srcOrd="0" destOrd="1" presId="urn:microsoft.com/office/officeart/2005/8/layout/hList1"/>
    <dgm:cxn modelId="{082353F4-EF42-4658-9345-34976D653256}" srcId="{2D7B57D0-BB06-4D3E-BF04-0E0F77D5C790}" destId="{ACE1CA80-09B2-46AA-BCF7-11899904A0E2}" srcOrd="3" destOrd="0" parTransId="{0A68DB1C-448C-49E8-9EE2-CAE15DB282B4}" sibTransId="{387578D6-BA59-4BB0-A2C0-B2532E53F906}"/>
    <dgm:cxn modelId="{D9A38AF6-5F23-4BD2-B8FF-E37093C437A0}" type="presParOf" srcId="{E5056B59-9851-49DD-9ADB-A5A1D68C11A1}" destId="{46C062A7-9EDE-4F63-A036-1DF006458F0B}" srcOrd="0" destOrd="0" presId="urn:microsoft.com/office/officeart/2005/8/layout/hList1"/>
    <dgm:cxn modelId="{9BE502E0-2C72-4022-B5F2-A743D84FFBEB}" type="presParOf" srcId="{46C062A7-9EDE-4F63-A036-1DF006458F0B}" destId="{95B2042F-6E64-4236-90EA-068566BB8E1C}" srcOrd="0" destOrd="0" presId="urn:microsoft.com/office/officeart/2005/8/layout/hList1"/>
    <dgm:cxn modelId="{14EB8253-915C-41A9-9B6B-E8A8B75652F9}" type="presParOf" srcId="{46C062A7-9EDE-4F63-A036-1DF006458F0B}" destId="{00F886F9-C83E-44F4-B29C-838F76EA8E57}" srcOrd="1" destOrd="0" presId="urn:microsoft.com/office/officeart/2005/8/layout/hList1"/>
    <dgm:cxn modelId="{C582A108-97F2-4CEA-9D85-D2E886B9C0BD}" type="presParOf" srcId="{E5056B59-9851-49DD-9ADB-A5A1D68C11A1}" destId="{F72033F3-B042-4141-9B16-EB631E8726D2}" srcOrd="1" destOrd="0" presId="urn:microsoft.com/office/officeart/2005/8/layout/hList1"/>
    <dgm:cxn modelId="{B50C8384-495D-4FD8-B6CC-B2A27A96A813}" type="presParOf" srcId="{E5056B59-9851-49DD-9ADB-A5A1D68C11A1}" destId="{A0A9539A-D99A-4981-85E5-46742B163BF8}" srcOrd="2" destOrd="0" presId="urn:microsoft.com/office/officeart/2005/8/layout/hList1"/>
    <dgm:cxn modelId="{9ECEC223-A0E9-4573-8B78-14C3861F36A7}" type="presParOf" srcId="{A0A9539A-D99A-4981-85E5-46742B163BF8}" destId="{3C51CC39-D228-4578-8DA1-BB2083AF98E3}" srcOrd="0" destOrd="0" presId="urn:microsoft.com/office/officeart/2005/8/layout/hList1"/>
    <dgm:cxn modelId="{2B4A35F6-3D33-4BFE-B9FF-A31B9D1F8EFE}" type="presParOf" srcId="{A0A9539A-D99A-4981-85E5-46742B163BF8}" destId="{E7686E36-7C6E-451C-B57A-9A73FA06B9C9}" srcOrd="1" destOrd="0" presId="urn:microsoft.com/office/officeart/2005/8/layout/hList1"/>
    <dgm:cxn modelId="{D1C5CB4C-1F1D-4A6D-96C4-8964D99C57C0}" type="presParOf" srcId="{E5056B59-9851-49DD-9ADB-A5A1D68C11A1}" destId="{1274A03D-F0DF-4FB9-829A-871860484600}" srcOrd="3" destOrd="0" presId="urn:microsoft.com/office/officeart/2005/8/layout/hList1"/>
    <dgm:cxn modelId="{2AB3AFFF-0359-4F7E-8B5D-6AFE7781B503}" type="presParOf" srcId="{E5056B59-9851-49DD-9ADB-A5A1D68C11A1}" destId="{A419C2D7-BD42-46C1-98EC-F670962466F7}" srcOrd="4" destOrd="0" presId="urn:microsoft.com/office/officeart/2005/8/layout/hList1"/>
    <dgm:cxn modelId="{9881C127-4E63-496B-A0D8-C430D2284167}" type="presParOf" srcId="{A419C2D7-BD42-46C1-98EC-F670962466F7}" destId="{C09D85D6-7D55-4570-AD4C-36375D2DDB03}" srcOrd="0" destOrd="0" presId="urn:microsoft.com/office/officeart/2005/8/layout/hList1"/>
    <dgm:cxn modelId="{F6F56001-360F-4B78-954B-7270F3EBDDAF}" type="presParOf" srcId="{A419C2D7-BD42-46C1-98EC-F670962466F7}" destId="{44AF37A5-423B-4EF8-A85A-AAA2349DB81E}" srcOrd="1" destOrd="0" presId="urn:microsoft.com/office/officeart/2005/8/layout/h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rgbClr val="002060"/>
        </a:solidFill>
        <a:ln>
          <a:noFill/>
        </a:ln>
      </dgm:spPr>
      <dgm:t>
        <a:bodyPr/>
        <a:lstStyle/>
        <a:p>
          <a:r>
            <a:rPr lang="es-CO" sz="2800" b="1" dirty="0">
              <a:latin typeface="Century Gothic" panose="020B0502020202020204" pitchFamily="34" charset="0"/>
            </a:rPr>
            <a:t>Prestación de los servicios de odontología a la Comunidad Universitaria</a:t>
          </a:r>
          <a:endParaRPr lang="es-MX" sz="2800" b="1" dirty="0">
            <a:latin typeface="Century Gothic" panose="020B0502020202020204" pitchFamily="34" charset="0"/>
          </a:endParaRPr>
        </a:p>
      </dgm:t>
    </dgm:pt>
    <dgm:pt modelId="{1C22ED18-6D60-4D28-8CBB-85F835856FA6}" type="parTrans" cxnId="{4383F70D-DEF2-426F-BEC3-488993B60748}">
      <dgm:prSet/>
      <dgm:spPr/>
      <dgm:t>
        <a:bodyPr/>
        <a:lstStyle/>
        <a:p>
          <a:endParaRPr lang="es-MX">
            <a:latin typeface="Century Gothic" panose="020B0502020202020204" pitchFamily="34" charset="0"/>
          </a:endParaRPr>
        </a:p>
      </dgm:t>
    </dgm:pt>
    <dgm:pt modelId="{D745DB00-BBBA-45BE-9E2E-D85A141E910A}" type="sibTrans" cxnId="{4383F70D-DEF2-426F-BEC3-488993B60748}">
      <dgm:prSet/>
      <dgm:spPr/>
      <dgm:t>
        <a:bodyPr/>
        <a:lstStyle/>
        <a:p>
          <a:endParaRPr lang="es-MX">
            <a:latin typeface="Century Gothic" panose="020B0502020202020204" pitchFamily="34" charset="0"/>
          </a:endParaRPr>
        </a:p>
      </dgm:t>
    </dgm:pt>
    <dgm:pt modelId="{B75942B7-DB3D-4AFD-860A-0DB9E9C37CAA}">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Falta de atención por ausencia del personal profesional o de insumos o implementos necesarios para la prestación del servicio.</a:t>
          </a:r>
          <a:endParaRPr lang="es-MX" sz="2800" dirty="0">
            <a:solidFill>
              <a:srgbClr val="081F50"/>
            </a:solidFill>
            <a:latin typeface="Century Gothic" panose="020B0502020202020204" pitchFamily="34" charset="0"/>
          </a:endParaRPr>
        </a:p>
      </dgm:t>
    </dgm:pt>
    <dgm:pt modelId="{C7361258-567F-41C9-8A1E-EA9EBC399DD4}" type="parTrans" cxnId="{37FD111A-60CC-4749-BEFB-227F1E6090B4}">
      <dgm:prSet/>
      <dgm:spPr/>
      <dgm:t>
        <a:bodyPr/>
        <a:lstStyle/>
        <a:p>
          <a:endParaRPr lang="es-MX">
            <a:latin typeface="Century Gothic" panose="020B0502020202020204" pitchFamily="34" charset="0"/>
          </a:endParaRPr>
        </a:p>
      </dgm:t>
    </dgm:pt>
    <dgm:pt modelId="{7B997509-F0A1-408C-8B0E-618C080D9EE8}" type="sibTrans" cxnId="{37FD111A-60CC-4749-BEFB-227F1E6090B4}">
      <dgm:prSet/>
      <dgm:spPr/>
      <dgm:t>
        <a:bodyPr/>
        <a:lstStyle/>
        <a:p>
          <a:endParaRPr lang="es-MX">
            <a:latin typeface="Century Gothic" panose="020B0502020202020204" pitchFamily="34" charset="0"/>
          </a:endParaRPr>
        </a:p>
      </dgm:t>
    </dgm:pt>
    <dgm:pt modelId="{B2468B04-F7DA-40DA-9CF9-E1AC35BEB4A7}">
      <dgm:prSet phldrT="[Texto]" custT="1"/>
      <dgm:spPr>
        <a:solidFill>
          <a:schemeClr val="bg1"/>
        </a:solidFill>
        <a:ln>
          <a:noFill/>
        </a:ln>
      </dgm:spPr>
      <dgm:t>
        <a:bodyPr/>
        <a:lstStyle/>
        <a:p>
          <a:r>
            <a:rPr lang="es-ES" sz="2800" b="1" dirty="0">
              <a:latin typeface="Century Gothic" panose="020B0502020202020204" pitchFamily="34" charset="0"/>
            </a:rPr>
            <a:t>Prestación de los servicios de consejería y psicológica a la comunidad universitaria</a:t>
          </a:r>
          <a:endParaRPr lang="es-MX" sz="2800" b="1" dirty="0">
            <a:latin typeface="Century Gothic" panose="020B0502020202020204" pitchFamily="34" charset="0"/>
          </a:endParaRPr>
        </a:p>
      </dgm:t>
    </dgm:pt>
    <dgm:pt modelId="{4F042EE9-C346-49CA-90E3-7165BFD33EAF}" type="parTrans" cxnId="{126EC590-1258-4225-81F6-62EF6391141C}">
      <dgm:prSet/>
      <dgm:spPr/>
      <dgm:t>
        <a:bodyPr/>
        <a:lstStyle/>
        <a:p>
          <a:endParaRPr lang="es-MX">
            <a:latin typeface="Century Gothic" panose="020B0502020202020204" pitchFamily="34" charset="0"/>
          </a:endParaRPr>
        </a:p>
      </dgm:t>
    </dgm:pt>
    <dgm:pt modelId="{2E4E0896-2045-4AF9-9E9D-BF08ECC7F932}" type="sibTrans" cxnId="{126EC590-1258-4225-81F6-62EF6391141C}">
      <dgm:prSet/>
      <dgm:spPr/>
      <dgm:t>
        <a:bodyPr/>
        <a:lstStyle/>
        <a:p>
          <a:endParaRPr lang="es-MX">
            <a:latin typeface="Century Gothic" panose="020B0502020202020204" pitchFamily="34" charset="0"/>
          </a:endParaRPr>
        </a:p>
      </dgm:t>
    </dgm:pt>
    <dgm:pt modelId="{508AEE39-ED40-485A-BA9E-EE7DF1FB1990}">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Cruce de horarios de citas.</a:t>
          </a:r>
          <a:endParaRPr lang="es-MX" sz="2800" dirty="0">
            <a:solidFill>
              <a:srgbClr val="081F50"/>
            </a:solidFill>
            <a:latin typeface="Century Gothic" panose="020B0502020202020204" pitchFamily="34" charset="0"/>
          </a:endParaRPr>
        </a:p>
      </dgm:t>
    </dgm:pt>
    <dgm:pt modelId="{BB5A3CF1-F4BE-4C97-9514-17F7C7865083}" type="parTrans" cxnId="{8044C9E5-2CD2-4E5B-9290-524562D64AEB}">
      <dgm:prSet/>
      <dgm:spPr/>
      <dgm:t>
        <a:bodyPr/>
        <a:lstStyle/>
        <a:p>
          <a:endParaRPr lang="es-MX">
            <a:latin typeface="Century Gothic" panose="020B0502020202020204" pitchFamily="34" charset="0"/>
          </a:endParaRPr>
        </a:p>
      </dgm:t>
    </dgm:pt>
    <dgm:pt modelId="{7411D6D1-5F64-4563-B4B6-A0884ED09857}" type="sibTrans" cxnId="{8044C9E5-2CD2-4E5B-9290-524562D64AEB}">
      <dgm:prSet/>
      <dgm:spPr/>
      <dgm:t>
        <a:bodyPr/>
        <a:lstStyle/>
        <a:p>
          <a:endParaRPr lang="es-MX">
            <a:latin typeface="Century Gothic" panose="020B0502020202020204" pitchFamily="34" charset="0"/>
          </a:endParaRPr>
        </a:p>
      </dgm:t>
    </dgm:pt>
    <dgm:pt modelId="{46C7C8C7-4259-4B3C-A99C-763D633CA216}">
      <dgm:prSet phldrT="[Texto]" custT="1"/>
      <dgm:spPr>
        <a:solidFill>
          <a:srgbClr val="7030A0"/>
        </a:solidFill>
        <a:ln>
          <a:noFill/>
        </a:ln>
      </dgm:spPr>
      <dgm:t>
        <a:bodyPr/>
        <a:lstStyle/>
        <a:p>
          <a:r>
            <a:rPr lang="es-CO" sz="2800" b="1" dirty="0">
              <a:latin typeface="Century Gothic" panose="020B0502020202020204" pitchFamily="34" charset="0"/>
            </a:rPr>
            <a:t>Participación en eventos culturales externos</a:t>
          </a:r>
          <a:endParaRPr lang="es-MX" sz="2800" b="1" dirty="0">
            <a:latin typeface="Century Gothic" panose="020B0502020202020204" pitchFamily="34" charset="0"/>
          </a:endParaRPr>
        </a:p>
      </dgm:t>
    </dgm:pt>
    <dgm:pt modelId="{42708ED3-6503-464F-8813-7FE2EEC8EB58}" type="parTrans" cxnId="{B4DE3AD9-462C-4079-AA3F-C3D0F22D5AD1}">
      <dgm:prSet/>
      <dgm:spPr/>
      <dgm:t>
        <a:bodyPr/>
        <a:lstStyle/>
        <a:p>
          <a:endParaRPr lang="es-MX">
            <a:latin typeface="Century Gothic" panose="020B0502020202020204" pitchFamily="34" charset="0"/>
          </a:endParaRPr>
        </a:p>
      </dgm:t>
    </dgm:pt>
    <dgm:pt modelId="{D7659E81-D174-431A-8B74-0FEAD39F624E}" type="sibTrans" cxnId="{B4DE3AD9-462C-4079-AA3F-C3D0F22D5AD1}">
      <dgm:prSet/>
      <dgm:spPr/>
      <dgm:t>
        <a:bodyPr/>
        <a:lstStyle/>
        <a:p>
          <a:endParaRPr lang="es-MX">
            <a:latin typeface="Century Gothic" panose="020B0502020202020204" pitchFamily="34" charset="0"/>
          </a:endParaRPr>
        </a:p>
      </dgm:t>
    </dgm:pt>
    <dgm:pt modelId="{1B6D33CC-4FAA-4E9E-8A81-40FE8035E039}">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Inoportuna disponibilidad de recurso económico.</a:t>
          </a:r>
          <a:endParaRPr lang="es-MX" sz="2800" dirty="0">
            <a:solidFill>
              <a:srgbClr val="081F50"/>
            </a:solidFill>
            <a:latin typeface="Century Gothic" panose="020B0502020202020204" pitchFamily="34" charset="0"/>
          </a:endParaRPr>
        </a:p>
      </dgm:t>
    </dgm:pt>
    <dgm:pt modelId="{73C0ED93-72F0-43FB-9E2E-A3764DC6B452}" type="parTrans" cxnId="{E928DD22-8970-4D71-BE01-98F247D617C9}">
      <dgm:prSet/>
      <dgm:spPr/>
      <dgm:t>
        <a:bodyPr/>
        <a:lstStyle/>
        <a:p>
          <a:endParaRPr lang="es-MX">
            <a:latin typeface="Century Gothic" panose="020B0502020202020204" pitchFamily="34" charset="0"/>
          </a:endParaRPr>
        </a:p>
      </dgm:t>
    </dgm:pt>
    <dgm:pt modelId="{1D8E07CD-A5A6-4E4F-BB08-9C564F35F39C}" type="sibTrans" cxnId="{E928DD22-8970-4D71-BE01-98F247D617C9}">
      <dgm:prSet/>
      <dgm:spPr/>
      <dgm:t>
        <a:bodyPr/>
        <a:lstStyle/>
        <a:p>
          <a:endParaRPr lang="es-MX">
            <a:latin typeface="Century Gothic" panose="020B0502020202020204" pitchFamily="34" charset="0"/>
          </a:endParaRPr>
        </a:p>
      </dgm:t>
    </dgm:pt>
    <dgm:pt modelId="{B5D54184-0782-478F-9757-C51A8FF40359}">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E12EC929-5B36-4CF3-A53B-CD004C94217E}" type="parTrans" cxnId="{8797BE8A-EAEB-461C-85C6-60139F74B75E}">
      <dgm:prSet/>
      <dgm:spPr/>
      <dgm:t>
        <a:bodyPr/>
        <a:lstStyle/>
        <a:p>
          <a:endParaRPr lang="es-MX">
            <a:latin typeface="Century Gothic" panose="020B0502020202020204" pitchFamily="34" charset="0"/>
          </a:endParaRPr>
        </a:p>
      </dgm:t>
    </dgm:pt>
    <dgm:pt modelId="{D25F1726-350D-477A-BA86-6B0401868021}" type="sibTrans" cxnId="{8797BE8A-EAEB-461C-85C6-60139F74B75E}">
      <dgm:prSet/>
      <dgm:spPr/>
      <dgm:t>
        <a:bodyPr/>
        <a:lstStyle/>
        <a:p>
          <a:endParaRPr lang="es-MX">
            <a:latin typeface="Century Gothic" panose="020B0502020202020204" pitchFamily="34" charset="0"/>
          </a:endParaRPr>
        </a:p>
      </dgm:t>
    </dgm:pt>
    <dgm:pt modelId="{ED5B8FE2-F370-4192-951D-77FCD38E12B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5FEAC8A2-B06A-482E-875F-F92027E991D7}" type="parTrans" cxnId="{2E02235F-1F7F-434D-B8F1-53C8AAA24E2F}">
      <dgm:prSet/>
      <dgm:spPr/>
      <dgm:t>
        <a:bodyPr/>
        <a:lstStyle/>
        <a:p>
          <a:endParaRPr lang="es-MX">
            <a:latin typeface="Century Gothic" panose="020B0502020202020204" pitchFamily="34" charset="0"/>
          </a:endParaRPr>
        </a:p>
      </dgm:t>
    </dgm:pt>
    <dgm:pt modelId="{5155A65A-D58C-4632-A3ED-9F3E686EAF61}" type="sibTrans" cxnId="{2E02235F-1F7F-434D-B8F1-53C8AAA24E2F}">
      <dgm:prSet/>
      <dgm:spPr/>
      <dgm:t>
        <a:bodyPr/>
        <a:lstStyle/>
        <a:p>
          <a:endParaRPr lang="es-MX">
            <a:latin typeface="Century Gothic" panose="020B0502020202020204" pitchFamily="34" charset="0"/>
          </a:endParaRPr>
        </a:p>
      </dgm:t>
    </dgm:pt>
    <dgm:pt modelId="{865DCB3E-F856-4758-9C74-E2689CC82554}">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Cruce de citas programadas.</a:t>
          </a:r>
          <a:endParaRPr lang="es-MX" sz="2800" dirty="0">
            <a:solidFill>
              <a:srgbClr val="081F50"/>
            </a:solidFill>
            <a:latin typeface="Century Gothic" panose="020B0502020202020204" pitchFamily="34" charset="0"/>
          </a:endParaRPr>
        </a:p>
      </dgm:t>
    </dgm:pt>
    <dgm:pt modelId="{48CAC8AC-08D8-45F4-8467-7FF0A63E4472}" type="parTrans" cxnId="{BF009A93-5993-4B79-82B6-82721EE506F8}">
      <dgm:prSet/>
      <dgm:spPr/>
      <dgm:t>
        <a:bodyPr/>
        <a:lstStyle/>
        <a:p>
          <a:endParaRPr lang="es-MX">
            <a:latin typeface="Century Gothic" panose="020B0502020202020204" pitchFamily="34" charset="0"/>
          </a:endParaRPr>
        </a:p>
      </dgm:t>
    </dgm:pt>
    <dgm:pt modelId="{3400081A-2343-41B1-A308-488B99022C05}" type="sibTrans" cxnId="{BF009A93-5993-4B79-82B6-82721EE506F8}">
      <dgm:prSet/>
      <dgm:spPr/>
      <dgm:t>
        <a:bodyPr/>
        <a:lstStyle/>
        <a:p>
          <a:endParaRPr lang="es-MX">
            <a:latin typeface="Century Gothic" panose="020B0502020202020204" pitchFamily="34" charset="0"/>
          </a:endParaRPr>
        </a:p>
      </dgm:t>
    </dgm:pt>
    <dgm:pt modelId="{88583E55-1827-403E-9DEF-D46FDC130734}">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Información mal diligenciada en los formatos de odontología y atención inadecuada.</a:t>
          </a:r>
          <a:endParaRPr lang="es-MX" sz="2800" dirty="0">
            <a:solidFill>
              <a:srgbClr val="081F50"/>
            </a:solidFill>
            <a:latin typeface="Century Gothic" panose="020B0502020202020204" pitchFamily="34" charset="0"/>
          </a:endParaRPr>
        </a:p>
      </dgm:t>
    </dgm:pt>
    <dgm:pt modelId="{38B1833E-BF9D-4E13-82CC-AA4D489CF906}" type="parTrans" cxnId="{DDC788EE-099D-469D-8CA6-9BB8F7064E58}">
      <dgm:prSet/>
      <dgm:spPr/>
      <dgm:t>
        <a:bodyPr/>
        <a:lstStyle/>
        <a:p>
          <a:endParaRPr lang="es-MX">
            <a:latin typeface="Century Gothic" panose="020B0502020202020204" pitchFamily="34" charset="0"/>
          </a:endParaRPr>
        </a:p>
      </dgm:t>
    </dgm:pt>
    <dgm:pt modelId="{799AC176-4340-41BF-A0E7-66B05D148C86}" type="sibTrans" cxnId="{DDC788EE-099D-469D-8CA6-9BB8F7064E58}">
      <dgm:prSet/>
      <dgm:spPr/>
      <dgm:t>
        <a:bodyPr/>
        <a:lstStyle/>
        <a:p>
          <a:endParaRPr lang="es-MX">
            <a:latin typeface="Century Gothic" panose="020B0502020202020204" pitchFamily="34" charset="0"/>
          </a:endParaRPr>
        </a:p>
      </dgm:t>
    </dgm:pt>
    <dgm:pt modelId="{93A18B6B-245F-45F6-BF77-28CFEE7FD59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27679599-9B58-4748-9459-CEC5AA6F9C48}" type="parTrans" cxnId="{6C3DB0AE-8257-406B-A37B-059B5C5AF6D5}">
      <dgm:prSet/>
      <dgm:spPr/>
      <dgm:t>
        <a:bodyPr/>
        <a:lstStyle/>
        <a:p>
          <a:endParaRPr lang="es-MX">
            <a:latin typeface="Century Gothic" panose="020B0502020202020204" pitchFamily="34" charset="0"/>
          </a:endParaRPr>
        </a:p>
      </dgm:t>
    </dgm:pt>
    <dgm:pt modelId="{91315979-6097-468F-8643-076D4CD163E8}" type="sibTrans" cxnId="{6C3DB0AE-8257-406B-A37B-059B5C5AF6D5}">
      <dgm:prSet/>
      <dgm:spPr/>
      <dgm:t>
        <a:bodyPr/>
        <a:lstStyle/>
        <a:p>
          <a:endParaRPr lang="es-MX">
            <a:latin typeface="Century Gothic" panose="020B0502020202020204" pitchFamily="34" charset="0"/>
          </a:endParaRPr>
        </a:p>
      </dgm:t>
    </dgm:pt>
    <dgm:pt modelId="{E8C8E0D5-E44B-4A21-B108-7AE9FD86737B}">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76C95888-03AA-4FC0-9B6C-BB565C75FFAC}" type="parTrans" cxnId="{6B4E3119-CF92-483A-A0E1-02A2D27409A8}">
      <dgm:prSet/>
      <dgm:spPr/>
      <dgm:t>
        <a:bodyPr/>
        <a:lstStyle/>
        <a:p>
          <a:endParaRPr lang="es-MX">
            <a:latin typeface="Century Gothic" panose="020B0502020202020204" pitchFamily="34" charset="0"/>
          </a:endParaRPr>
        </a:p>
      </dgm:t>
    </dgm:pt>
    <dgm:pt modelId="{D1F2AEC0-216F-471F-A9D1-FFD6213657F6}" type="sibTrans" cxnId="{6B4E3119-CF92-483A-A0E1-02A2D27409A8}">
      <dgm:prSet/>
      <dgm:spPr/>
      <dgm:t>
        <a:bodyPr/>
        <a:lstStyle/>
        <a:p>
          <a:endParaRPr lang="es-MX">
            <a:latin typeface="Century Gothic" panose="020B0502020202020204" pitchFamily="34" charset="0"/>
          </a:endParaRPr>
        </a:p>
      </dgm:t>
    </dgm:pt>
    <dgm:pt modelId="{D8C20F11-0596-495F-AE33-0D4C0EF14AFA}">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Falta de  atención al usuario por falta del profesional responsable.</a:t>
          </a:r>
          <a:endParaRPr lang="es-MX" sz="2800" dirty="0">
            <a:solidFill>
              <a:srgbClr val="081F50"/>
            </a:solidFill>
            <a:latin typeface="Century Gothic" panose="020B0502020202020204" pitchFamily="34" charset="0"/>
          </a:endParaRPr>
        </a:p>
      </dgm:t>
    </dgm:pt>
    <dgm:pt modelId="{67A19566-52C3-45A2-9C8A-E917F9307DF4}" type="parTrans" cxnId="{13BC79C7-E09E-4469-A469-2BBBE9676880}">
      <dgm:prSet/>
      <dgm:spPr/>
      <dgm:t>
        <a:bodyPr/>
        <a:lstStyle/>
        <a:p>
          <a:endParaRPr lang="es-MX">
            <a:latin typeface="Century Gothic" panose="020B0502020202020204" pitchFamily="34" charset="0"/>
          </a:endParaRPr>
        </a:p>
      </dgm:t>
    </dgm:pt>
    <dgm:pt modelId="{C06E17CE-F500-4C03-B188-16B65FA24926}" type="sibTrans" cxnId="{13BC79C7-E09E-4469-A469-2BBBE9676880}">
      <dgm:prSet/>
      <dgm:spPr/>
      <dgm:t>
        <a:bodyPr/>
        <a:lstStyle/>
        <a:p>
          <a:endParaRPr lang="es-MX">
            <a:latin typeface="Century Gothic" panose="020B0502020202020204" pitchFamily="34" charset="0"/>
          </a:endParaRPr>
        </a:p>
      </dgm:t>
    </dgm:pt>
    <dgm:pt modelId="{8928AB26-B20D-4310-A12F-081B78FA6CCB}">
      <dgm:prSet phldrT="[Texto]" custT="1"/>
      <dgm:spPr>
        <a:solidFill>
          <a:schemeClr val="accent6">
            <a:lumMod val="20000"/>
            <a:lumOff val="80000"/>
            <a:alpha val="90000"/>
          </a:schemeClr>
        </a:solidFill>
        <a:ln>
          <a:noFill/>
        </a:ln>
      </dgm:spPr>
      <dgm:t>
        <a:bodyPr/>
        <a:lstStyle/>
        <a:p>
          <a:r>
            <a:rPr lang="es-CO" sz="2800" dirty="0">
              <a:solidFill>
                <a:srgbClr val="081F50"/>
              </a:solidFill>
              <a:latin typeface="Century Gothic" panose="020B0502020202020204" pitchFamily="34" charset="0"/>
            </a:rPr>
            <a:t>Atención inadecuada y mal diligenciamiento de formatos de Desarrollo Humano.</a:t>
          </a:r>
          <a:endParaRPr lang="es-MX" sz="2800" dirty="0">
            <a:solidFill>
              <a:srgbClr val="081F50"/>
            </a:solidFill>
            <a:latin typeface="Century Gothic" panose="020B0502020202020204" pitchFamily="34" charset="0"/>
          </a:endParaRPr>
        </a:p>
      </dgm:t>
    </dgm:pt>
    <dgm:pt modelId="{05D70748-049D-4398-86EB-F3F8E21C0CC0}" type="parTrans" cxnId="{6C0A19F3-EEE2-42E5-BB45-D5765A52B385}">
      <dgm:prSet/>
      <dgm:spPr/>
      <dgm:t>
        <a:bodyPr/>
        <a:lstStyle/>
        <a:p>
          <a:endParaRPr lang="es-MX">
            <a:latin typeface="Century Gothic" panose="020B0502020202020204" pitchFamily="34" charset="0"/>
          </a:endParaRPr>
        </a:p>
      </dgm:t>
    </dgm:pt>
    <dgm:pt modelId="{C9720227-3B95-4FBB-B8DA-BFB58ABB6721}" type="sibTrans" cxnId="{6C0A19F3-EEE2-42E5-BB45-D5765A52B385}">
      <dgm:prSet/>
      <dgm:spPr/>
      <dgm:t>
        <a:bodyPr/>
        <a:lstStyle/>
        <a:p>
          <a:endParaRPr lang="es-MX">
            <a:latin typeface="Century Gothic" panose="020B0502020202020204" pitchFamily="34" charset="0"/>
          </a:endParaRPr>
        </a:p>
      </dgm:t>
    </dgm:pt>
    <dgm:pt modelId="{3C1063C0-6432-481A-BD65-032964AC61CB}">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6BB6A551-5CC8-4114-A992-336D596A40D6}" type="parTrans" cxnId="{A74BA6A9-4666-4FDC-BBE8-616D71B25F37}">
      <dgm:prSet/>
      <dgm:spPr/>
      <dgm:t>
        <a:bodyPr/>
        <a:lstStyle/>
        <a:p>
          <a:endParaRPr lang="es-MX">
            <a:latin typeface="Century Gothic" panose="020B0502020202020204" pitchFamily="34" charset="0"/>
          </a:endParaRPr>
        </a:p>
      </dgm:t>
    </dgm:pt>
    <dgm:pt modelId="{BF79A817-BFB4-4366-9837-CA1631502C90}" type="sibTrans" cxnId="{A74BA6A9-4666-4FDC-BBE8-616D71B25F37}">
      <dgm:prSet/>
      <dgm:spPr/>
      <dgm:t>
        <a:bodyPr/>
        <a:lstStyle/>
        <a:p>
          <a:endParaRPr lang="es-MX">
            <a:latin typeface="Century Gothic" panose="020B0502020202020204" pitchFamily="34" charset="0"/>
          </a:endParaRPr>
        </a:p>
      </dgm:t>
    </dgm:pt>
    <dgm:pt modelId="{71E744EC-AB9C-4FDC-95C0-2D1895A40DA0}">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9591D544-581E-4A91-AC14-488B625D8118}" type="parTrans" cxnId="{922E0670-A4C8-4CEF-ABA4-CDCE5C8A8132}">
      <dgm:prSet/>
      <dgm:spPr/>
      <dgm:t>
        <a:bodyPr/>
        <a:lstStyle/>
        <a:p>
          <a:endParaRPr lang="es-MX">
            <a:latin typeface="Century Gothic" panose="020B0502020202020204" pitchFamily="34" charset="0"/>
          </a:endParaRPr>
        </a:p>
      </dgm:t>
    </dgm:pt>
    <dgm:pt modelId="{39178192-F731-44C2-B360-BA35BF888415}" type="sibTrans" cxnId="{922E0670-A4C8-4CEF-ABA4-CDCE5C8A8132}">
      <dgm:prSet/>
      <dgm:spPr/>
      <dgm:t>
        <a:bodyPr/>
        <a:lstStyle/>
        <a:p>
          <a:endParaRPr lang="es-MX">
            <a:latin typeface="Century Gothic" panose="020B0502020202020204" pitchFamily="34" charset="0"/>
          </a:endParaRPr>
        </a:p>
      </dgm:t>
    </dgm:pt>
    <dgm:pt modelId="{8D2C0613-5E01-4F2D-BCE4-EA3036CBC069}">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C3CDAFB2-F651-46B4-BEF7-54DBE7976459}" type="parTrans" cxnId="{4E34F30A-DC95-4D87-B77E-3EC646C6FC0F}">
      <dgm:prSet/>
      <dgm:spPr/>
      <dgm:t>
        <a:bodyPr/>
        <a:lstStyle/>
        <a:p>
          <a:endParaRPr lang="es-MX">
            <a:latin typeface="Century Gothic" panose="020B0502020202020204" pitchFamily="34" charset="0"/>
          </a:endParaRPr>
        </a:p>
      </dgm:t>
    </dgm:pt>
    <dgm:pt modelId="{7E9FFF23-D0AF-4BC3-8D16-921CA08BA787}" type="sibTrans" cxnId="{4E34F30A-DC95-4D87-B77E-3EC646C6FC0F}">
      <dgm:prSet/>
      <dgm:spPr/>
      <dgm:t>
        <a:bodyPr/>
        <a:lstStyle/>
        <a:p>
          <a:endParaRPr lang="es-MX">
            <a:latin typeface="Century Gothic" panose="020B0502020202020204" pitchFamily="34" charset="0"/>
          </a:endParaRPr>
        </a:p>
      </dgm:t>
    </dgm:pt>
    <dgm:pt modelId="{D237C4CC-14CA-439D-A878-5FA222FFFE40}">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1809BF21-9EA2-4215-9D46-B75F5977DB2A}" type="parTrans" cxnId="{1EAB3C25-FF63-4427-AAF1-08AA40B8A80D}">
      <dgm:prSet/>
      <dgm:spPr/>
      <dgm:t>
        <a:bodyPr/>
        <a:lstStyle/>
        <a:p>
          <a:endParaRPr lang="es-MX">
            <a:latin typeface="Century Gothic" panose="020B0502020202020204" pitchFamily="34" charset="0"/>
          </a:endParaRPr>
        </a:p>
      </dgm:t>
    </dgm:pt>
    <dgm:pt modelId="{AC33895D-06BF-4108-8D2B-9F75171A9720}" type="sibTrans" cxnId="{1EAB3C25-FF63-4427-AAF1-08AA40B8A80D}">
      <dgm:prSet/>
      <dgm:spPr/>
      <dgm:t>
        <a:bodyPr/>
        <a:lstStyle/>
        <a:p>
          <a:endParaRPr lang="es-MX">
            <a:latin typeface="Century Gothic" panose="020B0502020202020204" pitchFamily="34" charset="0"/>
          </a:endParaRPr>
        </a:p>
      </dgm:t>
    </dgm:pt>
    <dgm:pt modelId="{282800E9-154E-42FE-ADB8-A27FB4F0C93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51673E09-D01D-48CE-86B6-B21FF5382A2B}" type="parTrans" cxnId="{28F0521A-AFD9-4CB4-9A5B-7DAAB2900DE8}">
      <dgm:prSet/>
      <dgm:spPr/>
      <dgm:t>
        <a:bodyPr/>
        <a:lstStyle/>
        <a:p>
          <a:endParaRPr lang="es-MX">
            <a:latin typeface="Century Gothic" panose="020B0502020202020204" pitchFamily="34" charset="0"/>
          </a:endParaRPr>
        </a:p>
      </dgm:t>
    </dgm:pt>
    <dgm:pt modelId="{CF230E5A-B47B-45E8-9E54-DA575982ED36}" type="sibTrans" cxnId="{28F0521A-AFD9-4CB4-9A5B-7DAAB2900DE8}">
      <dgm:prSet/>
      <dgm:spPr/>
      <dgm:t>
        <a:bodyPr/>
        <a:lstStyle/>
        <a:p>
          <a:endParaRPr lang="es-MX">
            <a:latin typeface="Century Gothic" panose="020B0502020202020204" pitchFamily="34" charset="0"/>
          </a:endParaRPr>
        </a:p>
      </dgm:t>
    </dgm:pt>
    <dgm:pt modelId="{783049BD-7D34-4ACC-A764-AC96D84802D2}">
      <dgm:prSet phldrT="[Texto]" custT="1"/>
      <dgm:spPr>
        <a:solidFill>
          <a:schemeClr val="accent6">
            <a:lumMod val="20000"/>
            <a:lumOff val="80000"/>
            <a:alpha val="90000"/>
          </a:schemeClr>
        </a:solidFill>
        <a:ln>
          <a:noFill/>
        </a:ln>
      </dgm:spPr>
      <dgm:t>
        <a:bodyPr/>
        <a:lstStyle/>
        <a:p>
          <a:endParaRPr lang="es-MX" sz="2800" dirty="0">
            <a:solidFill>
              <a:srgbClr val="081F50"/>
            </a:solidFill>
            <a:latin typeface="Century Gothic" panose="020B0502020202020204" pitchFamily="34" charset="0"/>
          </a:endParaRPr>
        </a:p>
      </dgm:t>
    </dgm:pt>
    <dgm:pt modelId="{0F0C7D87-8E93-4C3E-8D0F-B5FC2C06B857}" type="parTrans" cxnId="{A300968A-B231-4898-B20C-EC24A40D7F98}">
      <dgm:prSet/>
      <dgm:spPr/>
      <dgm:t>
        <a:bodyPr/>
        <a:lstStyle/>
        <a:p>
          <a:endParaRPr lang="es-MX">
            <a:latin typeface="Century Gothic" panose="020B0502020202020204" pitchFamily="34" charset="0"/>
          </a:endParaRPr>
        </a:p>
      </dgm:t>
    </dgm:pt>
    <dgm:pt modelId="{445BA6EE-9C38-475A-BC16-3D8172310BCF}" type="sibTrans" cxnId="{A300968A-B231-4898-B20C-EC24A40D7F98}">
      <dgm:prSet/>
      <dgm:spPr/>
      <dgm:t>
        <a:bodyPr/>
        <a:lstStyle/>
        <a:p>
          <a:endParaRPr lang="es-MX">
            <a:latin typeface="Century Gothic" panose="020B0502020202020204" pitchFamily="34" charset="0"/>
          </a:endParaRPr>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3">
        <dgm:presLayoutVars>
          <dgm:chMax val="0"/>
          <dgm:chPref val="0"/>
          <dgm:bulletEnabled val="1"/>
        </dgm:presLayoutVars>
      </dgm:prSet>
      <dgm:spPr/>
    </dgm:pt>
    <dgm:pt modelId="{00F886F9-C83E-44F4-B29C-838F76EA8E57}" type="pres">
      <dgm:prSet presAssocID="{2D7B57D0-BB06-4D3E-BF04-0E0F77D5C790}" presName="desTx" presStyleLbl="alignAccFollowNode1" presStyleIdx="0" presStyleCnt="3">
        <dgm:presLayoutVars>
          <dgm:bulletEnabled val="1"/>
        </dgm:presLayoutVars>
      </dgm:prSet>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3">
        <dgm:presLayoutVars>
          <dgm:chMax val="0"/>
          <dgm:chPref val="0"/>
          <dgm:bulletEnabled val="1"/>
        </dgm:presLayoutVars>
      </dgm:prSet>
      <dgm:spPr/>
    </dgm:pt>
    <dgm:pt modelId="{E7686E36-7C6E-451C-B57A-9A73FA06B9C9}" type="pres">
      <dgm:prSet presAssocID="{B2468B04-F7DA-40DA-9CF9-E1AC35BEB4A7}" presName="desTx" presStyleLbl="alignAccFollowNode1" presStyleIdx="1" presStyleCnt="3">
        <dgm:presLayoutVars>
          <dgm:bulletEnabled val="1"/>
        </dgm:presLayoutVars>
      </dgm:prSet>
      <dgm:spPr/>
    </dgm:pt>
    <dgm:pt modelId="{1274A03D-F0DF-4FB9-829A-871860484600}" type="pres">
      <dgm:prSet presAssocID="{2E4E0896-2045-4AF9-9E9D-BF08ECC7F932}" presName="space" presStyleCnt="0"/>
      <dgm:spPr/>
    </dgm:pt>
    <dgm:pt modelId="{A419C2D7-BD42-46C1-98EC-F670962466F7}" type="pres">
      <dgm:prSet presAssocID="{46C7C8C7-4259-4B3C-A99C-763D633CA216}" presName="composite" presStyleCnt="0"/>
      <dgm:spPr/>
    </dgm:pt>
    <dgm:pt modelId="{C09D85D6-7D55-4570-AD4C-36375D2DDB03}" type="pres">
      <dgm:prSet presAssocID="{46C7C8C7-4259-4B3C-A99C-763D633CA216}" presName="parTx" presStyleLbl="alignNode1" presStyleIdx="2" presStyleCnt="3">
        <dgm:presLayoutVars>
          <dgm:chMax val="0"/>
          <dgm:chPref val="0"/>
          <dgm:bulletEnabled val="1"/>
        </dgm:presLayoutVars>
      </dgm:prSet>
      <dgm:spPr/>
    </dgm:pt>
    <dgm:pt modelId="{44AF37A5-423B-4EF8-A85A-AAA2349DB81E}" type="pres">
      <dgm:prSet presAssocID="{46C7C8C7-4259-4B3C-A99C-763D633CA216}" presName="desTx" presStyleLbl="alignAccFollowNode1" presStyleIdx="2" presStyleCnt="3">
        <dgm:presLayoutVars>
          <dgm:bulletEnabled val="1"/>
        </dgm:presLayoutVars>
      </dgm:prSet>
      <dgm:spPr/>
    </dgm:pt>
  </dgm:ptLst>
  <dgm:cxnLst>
    <dgm:cxn modelId="{0C9E4B05-C49C-4494-8506-64608B1229FE}" type="presOf" srcId="{508AEE39-ED40-485A-BA9E-EE7DF1FB1990}" destId="{E7686E36-7C6E-451C-B57A-9A73FA06B9C9}" srcOrd="0" destOrd="0" presId="urn:microsoft.com/office/officeart/2005/8/layout/hList1"/>
    <dgm:cxn modelId="{F0E50C06-CC59-480A-A5DC-EC3604C9804D}" type="presOf" srcId="{D8C20F11-0596-495F-AE33-0D4C0EF14AFA}" destId="{E7686E36-7C6E-451C-B57A-9A73FA06B9C9}" srcOrd="0" destOrd="2" presId="urn:microsoft.com/office/officeart/2005/8/layout/hList1"/>
    <dgm:cxn modelId="{4E34F30A-DC95-4D87-B77E-3EC646C6FC0F}" srcId="{46C7C8C7-4259-4B3C-A99C-763D633CA216}" destId="{8D2C0613-5E01-4F2D-BCE4-EA3036CBC069}" srcOrd="0" destOrd="0" parTransId="{C3CDAFB2-F651-46B4-BEF7-54DBE7976459}" sibTransId="{7E9FFF23-D0AF-4BC3-8D16-921CA08BA787}"/>
    <dgm:cxn modelId="{E028430B-FD13-4977-A6B9-36990E8123CF}" type="presOf" srcId="{B5D54184-0782-478F-9757-C51A8FF40359}" destId="{00F886F9-C83E-44F4-B29C-838F76EA8E57}" srcOrd="0" destOrd="5" presId="urn:microsoft.com/office/officeart/2005/8/layout/hList1"/>
    <dgm:cxn modelId="{4383F70D-DEF2-426F-BEC3-488993B60748}" srcId="{C03CBC7E-1C03-41BA-BBFD-66A64A199DF8}" destId="{2D7B57D0-BB06-4D3E-BF04-0E0F77D5C790}" srcOrd="0" destOrd="0" parTransId="{1C22ED18-6D60-4D28-8CBB-85F835856FA6}" sibTransId="{D745DB00-BBBA-45BE-9E2E-D85A141E910A}"/>
    <dgm:cxn modelId="{1A755110-6CD4-49A9-A290-99F148EE8A0F}" type="presOf" srcId="{C03CBC7E-1C03-41BA-BBFD-66A64A199DF8}" destId="{E5056B59-9851-49DD-9ADB-A5A1D68C11A1}" srcOrd="0" destOrd="0" presId="urn:microsoft.com/office/officeart/2005/8/layout/hList1"/>
    <dgm:cxn modelId="{43EE1715-0036-480A-9C1D-A644228550F8}" type="presOf" srcId="{865DCB3E-F856-4758-9C74-E2689CC82554}" destId="{00F886F9-C83E-44F4-B29C-838F76EA8E57}" srcOrd="0" destOrd="2" presId="urn:microsoft.com/office/officeart/2005/8/layout/hList1"/>
    <dgm:cxn modelId="{DB1DE117-9650-427E-ADBB-DC9E3886BAA5}" type="presOf" srcId="{8D2C0613-5E01-4F2D-BCE4-EA3036CBC069}" destId="{44AF37A5-423B-4EF8-A85A-AAA2349DB81E}" srcOrd="0" destOrd="0" presId="urn:microsoft.com/office/officeart/2005/8/layout/hList1"/>
    <dgm:cxn modelId="{6B4E3119-CF92-483A-A0E1-02A2D27409A8}" srcId="{2D7B57D0-BB06-4D3E-BF04-0E0F77D5C790}" destId="{E8C8E0D5-E44B-4A21-B108-7AE9FD86737B}" srcOrd="3" destOrd="0" parTransId="{76C95888-03AA-4FC0-9B6C-BB565C75FFAC}" sibTransId="{D1F2AEC0-216F-471F-A9D1-FFD6213657F6}"/>
    <dgm:cxn modelId="{37FD111A-60CC-4749-BEFB-227F1E6090B4}" srcId="{2D7B57D0-BB06-4D3E-BF04-0E0F77D5C790}" destId="{B75942B7-DB3D-4AFD-860A-0DB9E9C37CAA}" srcOrd="0" destOrd="0" parTransId="{C7361258-567F-41C9-8A1E-EA9EBC399DD4}" sibTransId="{7B997509-F0A1-408C-8B0E-618C080D9EE8}"/>
    <dgm:cxn modelId="{28F0521A-AFD9-4CB4-9A5B-7DAAB2900DE8}" srcId="{46C7C8C7-4259-4B3C-A99C-763D633CA216}" destId="{282800E9-154E-42FE-ADB8-A27FB4F0C932}" srcOrd="2" destOrd="0" parTransId="{51673E09-D01D-48CE-86B6-B21FF5382A2B}" sibTransId="{CF230E5A-B47B-45E8-9E54-DA575982ED36}"/>
    <dgm:cxn modelId="{667F5A21-80EE-418C-8564-00161D8186BE}" type="presOf" srcId="{1B6D33CC-4FAA-4E9E-8A81-40FE8035E039}" destId="{44AF37A5-423B-4EF8-A85A-AAA2349DB81E}" srcOrd="0" destOrd="4" presId="urn:microsoft.com/office/officeart/2005/8/layout/hList1"/>
    <dgm:cxn modelId="{E928DD22-8970-4D71-BE01-98F247D617C9}" srcId="{46C7C8C7-4259-4B3C-A99C-763D633CA216}" destId="{1B6D33CC-4FAA-4E9E-8A81-40FE8035E039}" srcOrd="4" destOrd="0" parTransId="{73C0ED93-72F0-43FB-9E2E-A3764DC6B452}" sibTransId="{1D8E07CD-A5A6-4E4F-BB08-9C564F35F39C}"/>
    <dgm:cxn modelId="{1EAB3C25-FF63-4427-AAF1-08AA40B8A80D}" srcId="{46C7C8C7-4259-4B3C-A99C-763D633CA216}" destId="{D237C4CC-14CA-439D-A878-5FA222FFFE40}" srcOrd="1" destOrd="0" parTransId="{1809BF21-9EA2-4215-9D46-B75F5977DB2A}" sibTransId="{AC33895D-06BF-4108-8D2B-9F75171A9720}"/>
    <dgm:cxn modelId="{E964A832-8C55-49C2-884B-9E0704CD36AA}" type="presOf" srcId="{3C1063C0-6432-481A-BD65-032964AC61CB}" destId="{E7686E36-7C6E-451C-B57A-9A73FA06B9C9}" srcOrd="0" destOrd="1" presId="urn:microsoft.com/office/officeart/2005/8/layout/hList1"/>
    <dgm:cxn modelId="{A399AE32-E853-46FE-8E7F-E9E02E6E9766}" type="presOf" srcId="{282800E9-154E-42FE-ADB8-A27FB4F0C932}" destId="{44AF37A5-423B-4EF8-A85A-AAA2349DB81E}" srcOrd="0" destOrd="2" presId="urn:microsoft.com/office/officeart/2005/8/layout/hList1"/>
    <dgm:cxn modelId="{C8287338-8AD2-4AB4-AF9A-44038F04054E}" type="presOf" srcId="{D237C4CC-14CA-439D-A878-5FA222FFFE40}" destId="{44AF37A5-423B-4EF8-A85A-AAA2349DB81E}" srcOrd="0" destOrd="1" presId="urn:microsoft.com/office/officeart/2005/8/layout/hList1"/>
    <dgm:cxn modelId="{419EF73C-296C-4B26-9A82-87D6B927B647}" type="presOf" srcId="{2D7B57D0-BB06-4D3E-BF04-0E0F77D5C790}" destId="{95B2042F-6E64-4236-90EA-068566BB8E1C}" srcOrd="0" destOrd="0" presId="urn:microsoft.com/office/officeart/2005/8/layout/hList1"/>
    <dgm:cxn modelId="{2E02235F-1F7F-434D-B8F1-53C8AAA24E2F}" srcId="{B2468B04-F7DA-40DA-9CF9-E1AC35BEB4A7}" destId="{ED5B8FE2-F370-4192-951D-77FCD38E12B2}" srcOrd="5" destOrd="0" parTransId="{5FEAC8A2-B06A-482E-875F-F92027E991D7}" sibTransId="{5155A65A-D58C-4632-A3ED-9F3E686EAF61}"/>
    <dgm:cxn modelId="{CDA8BB60-0274-4F7E-A4A4-B5BFE1A7F504}" type="presOf" srcId="{783049BD-7D34-4ACC-A764-AC96D84802D2}" destId="{44AF37A5-423B-4EF8-A85A-AAA2349DB81E}" srcOrd="0" destOrd="3" presId="urn:microsoft.com/office/officeart/2005/8/layout/hList1"/>
    <dgm:cxn modelId="{C945B962-515E-4EB3-97A4-693AC0316C7D}" type="presOf" srcId="{71E744EC-AB9C-4FDC-95C0-2D1895A40DA0}" destId="{E7686E36-7C6E-451C-B57A-9A73FA06B9C9}" srcOrd="0" destOrd="3" presId="urn:microsoft.com/office/officeart/2005/8/layout/hList1"/>
    <dgm:cxn modelId="{3A28DA4E-279B-4BFC-89D2-157F750453F1}" type="presOf" srcId="{B75942B7-DB3D-4AFD-860A-0DB9E9C37CAA}" destId="{00F886F9-C83E-44F4-B29C-838F76EA8E57}" srcOrd="0" destOrd="0" presId="urn:microsoft.com/office/officeart/2005/8/layout/hList1"/>
    <dgm:cxn modelId="{922E0670-A4C8-4CEF-ABA4-CDCE5C8A8132}" srcId="{B2468B04-F7DA-40DA-9CF9-E1AC35BEB4A7}" destId="{71E744EC-AB9C-4FDC-95C0-2D1895A40DA0}" srcOrd="3" destOrd="0" parTransId="{9591D544-581E-4A91-AC14-488B625D8118}" sibTransId="{39178192-F731-44C2-B360-BA35BF888415}"/>
    <dgm:cxn modelId="{A300968A-B231-4898-B20C-EC24A40D7F98}" srcId="{46C7C8C7-4259-4B3C-A99C-763D633CA216}" destId="{783049BD-7D34-4ACC-A764-AC96D84802D2}" srcOrd="3" destOrd="0" parTransId="{0F0C7D87-8E93-4C3E-8D0F-B5FC2C06B857}" sibTransId="{445BA6EE-9C38-475A-BC16-3D8172310BCF}"/>
    <dgm:cxn modelId="{8797BE8A-EAEB-461C-85C6-60139F74B75E}" srcId="{2D7B57D0-BB06-4D3E-BF04-0E0F77D5C790}" destId="{B5D54184-0782-478F-9757-C51A8FF40359}" srcOrd="5" destOrd="0" parTransId="{E12EC929-5B36-4CF3-A53B-CD004C94217E}" sibTransId="{D25F1726-350D-477A-BA86-6B0401868021}"/>
    <dgm:cxn modelId="{8DEFED8D-58B7-4398-A6E4-60989E7BD174}" type="presOf" srcId="{8928AB26-B20D-4310-A12F-081B78FA6CCB}" destId="{E7686E36-7C6E-451C-B57A-9A73FA06B9C9}" srcOrd="0" destOrd="4" presId="urn:microsoft.com/office/officeart/2005/8/layout/hList1"/>
    <dgm:cxn modelId="{B1981A90-01CB-4AB7-B8E0-C4A19206B991}" type="presOf" srcId="{93A18B6B-245F-45F6-BF77-28CFEE7FD592}" destId="{00F886F9-C83E-44F4-B29C-838F76EA8E57}" srcOrd="0" destOrd="1"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BF009A93-5993-4B79-82B6-82721EE506F8}" srcId="{2D7B57D0-BB06-4D3E-BF04-0E0F77D5C790}" destId="{865DCB3E-F856-4758-9C74-E2689CC82554}" srcOrd="2" destOrd="0" parTransId="{48CAC8AC-08D8-45F4-8467-7FF0A63E4472}" sibTransId="{3400081A-2343-41B1-A308-488B99022C05}"/>
    <dgm:cxn modelId="{7A968997-4BA4-49FE-94E6-CD8EB98DDE5A}" type="presOf" srcId="{88583E55-1827-403E-9DEF-D46FDC130734}" destId="{00F886F9-C83E-44F4-B29C-838F76EA8E57}" srcOrd="0" destOrd="4" presId="urn:microsoft.com/office/officeart/2005/8/layout/hList1"/>
    <dgm:cxn modelId="{A74BA6A9-4666-4FDC-BBE8-616D71B25F37}" srcId="{B2468B04-F7DA-40DA-9CF9-E1AC35BEB4A7}" destId="{3C1063C0-6432-481A-BD65-032964AC61CB}" srcOrd="1" destOrd="0" parTransId="{6BB6A551-5CC8-4114-A992-336D596A40D6}" sibTransId="{BF79A817-BFB4-4366-9837-CA1631502C90}"/>
    <dgm:cxn modelId="{6C3DB0AE-8257-406B-A37B-059B5C5AF6D5}" srcId="{2D7B57D0-BB06-4D3E-BF04-0E0F77D5C790}" destId="{93A18B6B-245F-45F6-BF77-28CFEE7FD592}" srcOrd="1" destOrd="0" parTransId="{27679599-9B58-4748-9459-CEC5AA6F9C48}" sibTransId="{91315979-6097-468F-8643-076D4CD163E8}"/>
    <dgm:cxn modelId="{13BC79C7-E09E-4469-A469-2BBBE9676880}" srcId="{B2468B04-F7DA-40DA-9CF9-E1AC35BEB4A7}" destId="{D8C20F11-0596-495F-AE33-0D4C0EF14AFA}" srcOrd="2" destOrd="0" parTransId="{67A19566-52C3-45A2-9C8A-E917F9307DF4}" sibTransId="{C06E17CE-F500-4C03-B188-16B65FA24926}"/>
    <dgm:cxn modelId="{94E073C9-2BDC-4EE1-9CB5-01CBEF4C53D2}" type="presOf" srcId="{B2468B04-F7DA-40DA-9CF9-E1AC35BEB4A7}" destId="{3C51CC39-D228-4578-8DA1-BB2083AF98E3}" srcOrd="0" destOrd="0"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4076E7DB-BE62-4803-978C-159A0E39602C}" type="presOf" srcId="{46C7C8C7-4259-4B3C-A99C-763D633CA216}" destId="{C09D85D6-7D55-4570-AD4C-36375D2DDB03}" srcOrd="0" destOrd="0" presId="urn:microsoft.com/office/officeart/2005/8/layout/hList1"/>
    <dgm:cxn modelId="{8044C9E5-2CD2-4E5B-9290-524562D64AEB}" srcId="{B2468B04-F7DA-40DA-9CF9-E1AC35BEB4A7}" destId="{508AEE39-ED40-485A-BA9E-EE7DF1FB1990}" srcOrd="0" destOrd="0" parTransId="{BB5A3CF1-F4BE-4C97-9514-17F7C7865083}" sibTransId="{7411D6D1-5F64-4563-B4B6-A0884ED09857}"/>
    <dgm:cxn modelId="{DDC788EE-099D-469D-8CA6-9BB8F7064E58}" srcId="{2D7B57D0-BB06-4D3E-BF04-0E0F77D5C790}" destId="{88583E55-1827-403E-9DEF-D46FDC130734}" srcOrd="4" destOrd="0" parTransId="{38B1833E-BF9D-4E13-82CC-AA4D489CF906}" sibTransId="{799AC176-4340-41BF-A0E7-66B05D148C86}"/>
    <dgm:cxn modelId="{6C0A19F3-EEE2-42E5-BB45-D5765A52B385}" srcId="{B2468B04-F7DA-40DA-9CF9-E1AC35BEB4A7}" destId="{8928AB26-B20D-4310-A12F-081B78FA6CCB}" srcOrd="4" destOrd="0" parTransId="{05D70748-049D-4398-86EB-F3F8E21C0CC0}" sibTransId="{C9720227-3B95-4FBB-B8DA-BFB58ABB6721}"/>
    <dgm:cxn modelId="{8AEF89F8-3795-41A7-98FE-F62D5A4FF768}" type="presOf" srcId="{E8C8E0D5-E44B-4A21-B108-7AE9FD86737B}" destId="{00F886F9-C83E-44F4-B29C-838F76EA8E57}" srcOrd="0" destOrd="3" presId="urn:microsoft.com/office/officeart/2005/8/layout/hList1"/>
    <dgm:cxn modelId="{4E3660FD-44CC-423E-AF84-988F66CF2B49}" type="presOf" srcId="{ED5B8FE2-F370-4192-951D-77FCD38E12B2}" destId="{E7686E36-7C6E-451C-B57A-9A73FA06B9C9}" srcOrd="0" destOrd="5" presId="urn:microsoft.com/office/officeart/2005/8/layout/hList1"/>
    <dgm:cxn modelId="{F7812DE8-7CDC-47BC-AD4C-A2AB2941CF3D}" type="presParOf" srcId="{E5056B59-9851-49DD-9ADB-A5A1D68C11A1}" destId="{46C062A7-9EDE-4F63-A036-1DF006458F0B}" srcOrd="0" destOrd="0" presId="urn:microsoft.com/office/officeart/2005/8/layout/hList1"/>
    <dgm:cxn modelId="{52B9BA66-298D-4AC6-A515-045F656F5B3B}" type="presParOf" srcId="{46C062A7-9EDE-4F63-A036-1DF006458F0B}" destId="{95B2042F-6E64-4236-90EA-068566BB8E1C}" srcOrd="0" destOrd="0" presId="urn:microsoft.com/office/officeart/2005/8/layout/hList1"/>
    <dgm:cxn modelId="{3888A048-8997-4F31-8545-CB1FDCC54759}" type="presParOf" srcId="{46C062A7-9EDE-4F63-A036-1DF006458F0B}" destId="{00F886F9-C83E-44F4-B29C-838F76EA8E57}" srcOrd="1" destOrd="0" presId="urn:microsoft.com/office/officeart/2005/8/layout/hList1"/>
    <dgm:cxn modelId="{A315D2DA-A19F-4211-8522-92A751376E91}" type="presParOf" srcId="{E5056B59-9851-49DD-9ADB-A5A1D68C11A1}" destId="{F72033F3-B042-4141-9B16-EB631E8726D2}" srcOrd="1" destOrd="0" presId="urn:microsoft.com/office/officeart/2005/8/layout/hList1"/>
    <dgm:cxn modelId="{9967815E-A91E-4228-98A1-F7E8CA34FF9F}" type="presParOf" srcId="{E5056B59-9851-49DD-9ADB-A5A1D68C11A1}" destId="{A0A9539A-D99A-4981-85E5-46742B163BF8}" srcOrd="2" destOrd="0" presId="urn:microsoft.com/office/officeart/2005/8/layout/hList1"/>
    <dgm:cxn modelId="{6B17D7DF-8D70-4830-8F5D-4CE15B6D7E3E}" type="presParOf" srcId="{A0A9539A-D99A-4981-85E5-46742B163BF8}" destId="{3C51CC39-D228-4578-8DA1-BB2083AF98E3}" srcOrd="0" destOrd="0" presId="urn:microsoft.com/office/officeart/2005/8/layout/hList1"/>
    <dgm:cxn modelId="{312B9743-F31C-496F-87D9-C64E7AD61B4F}" type="presParOf" srcId="{A0A9539A-D99A-4981-85E5-46742B163BF8}" destId="{E7686E36-7C6E-451C-B57A-9A73FA06B9C9}" srcOrd="1" destOrd="0" presId="urn:microsoft.com/office/officeart/2005/8/layout/hList1"/>
    <dgm:cxn modelId="{834464E1-BFD5-413C-AD21-25AE1084651F}" type="presParOf" srcId="{E5056B59-9851-49DD-9ADB-A5A1D68C11A1}" destId="{1274A03D-F0DF-4FB9-829A-871860484600}" srcOrd="3" destOrd="0" presId="urn:microsoft.com/office/officeart/2005/8/layout/hList1"/>
    <dgm:cxn modelId="{ABE2C81C-DE4C-48DC-89FC-18CAE7DB3ED2}" type="presParOf" srcId="{E5056B59-9851-49DD-9ADB-A5A1D68C11A1}" destId="{A419C2D7-BD42-46C1-98EC-F670962466F7}" srcOrd="4" destOrd="0" presId="urn:microsoft.com/office/officeart/2005/8/layout/hList1"/>
    <dgm:cxn modelId="{48BCEBED-FF6D-4168-A982-0E4535439A64}" type="presParOf" srcId="{A419C2D7-BD42-46C1-98EC-F670962466F7}" destId="{C09D85D6-7D55-4570-AD4C-36375D2DDB03}" srcOrd="0" destOrd="0" presId="urn:microsoft.com/office/officeart/2005/8/layout/hList1"/>
    <dgm:cxn modelId="{9D686DAB-F730-49E8-B1F4-B6773ABEBEC9}" type="presParOf" srcId="{A419C2D7-BD42-46C1-98EC-F670962466F7}" destId="{44AF37A5-423B-4EF8-A85A-AAA2349DB8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635684-3AB7-424D-85FB-B0A7E9E96705}" type="doc">
      <dgm:prSet loTypeId="urn:microsoft.com/office/officeart/2005/8/layout/vProcess5" loCatId="process" qsTypeId="urn:microsoft.com/office/officeart/2005/8/quickstyle/simple1" qsCatId="simple" csTypeId="urn:microsoft.com/office/officeart/2005/8/colors/accent1_2" csCatId="accent1" phldr="1"/>
      <dgm:spPr/>
    </dgm:pt>
    <dgm:pt modelId="{575DB6B2-D302-4F9F-8B3E-1060A97D4CF6}">
      <dgm:prSet phldrT="[Texto]" custT="1"/>
      <dgm:spPr>
        <a:xfrm>
          <a:off x="3313117" y="1625054"/>
          <a:ext cx="2361072" cy="1416643"/>
        </a:xfrm>
        <a:solidFill>
          <a:sysClr val="window" lastClr="FFFFFF"/>
        </a:solidFill>
        <a:ln w="25400" cap="flat" cmpd="sng" algn="ctr">
          <a:solidFill>
            <a:srgbClr val="1F497D"/>
          </a:solidFill>
          <a:prstDash val="solid"/>
        </a:ln>
        <a:effectLst/>
      </dgm:spPr>
      <dgm:t>
        <a:bodyPr/>
        <a:lstStyle/>
        <a:p>
          <a:r>
            <a:rPr lang="es-ES" altLang="es-CO" sz="3200" b="1" dirty="0">
              <a:solidFill>
                <a:srgbClr val="113576"/>
              </a:solidFill>
              <a:latin typeface="Century Gothic" panose="020B0502020202020204" pitchFamily="34" charset="0"/>
              <a:ea typeface="+mn-ea"/>
              <a:cs typeface="+mn-cs"/>
            </a:rPr>
            <a:t> Motor 2 - </a:t>
          </a:r>
          <a:r>
            <a:rPr lang="es-ES" altLang="es-CO" sz="3200" b="0" dirty="0">
              <a:solidFill>
                <a:srgbClr val="113576"/>
              </a:solidFill>
              <a:latin typeface="Century Gothic" panose="020B0502020202020204" pitchFamily="34" charset="0"/>
              <a:ea typeface="+mn-ea"/>
              <a:cs typeface="+mn-cs"/>
            </a:rPr>
            <a:t>Transformación digital</a:t>
          </a:r>
          <a:endParaRPr lang="es-ES" sz="3200" b="0" dirty="0">
            <a:solidFill>
              <a:sysClr val="window" lastClr="FFFFFF"/>
            </a:solidFill>
            <a:latin typeface="Century Gothic" panose="020B0502020202020204" pitchFamily="34" charset="0"/>
            <a:ea typeface="+mn-ea"/>
            <a:cs typeface="+mn-cs"/>
          </a:endParaRPr>
        </a:p>
      </dgm:t>
    </dgm:pt>
    <dgm:pt modelId="{CC10FF99-7BB1-406F-A9B0-777399942202}" type="parTrans" cxnId="{04200510-29C0-4FBD-9088-0D463BAB98CF}">
      <dgm:prSet/>
      <dgm:spPr/>
      <dgm:t>
        <a:bodyPr/>
        <a:lstStyle/>
        <a:p>
          <a:endParaRPr lang="es-ES" sz="3200">
            <a:latin typeface="Century Gothic" panose="020B0502020202020204" pitchFamily="34" charset="0"/>
          </a:endParaRPr>
        </a:p>
      </dgm:t>
    </dgm:pt>
    <dgm:pt modelId="{C54B51A9-8757-4556-84A4-A705F4E67839}" type="sibTrans" cxnId="{04200510-29C0-4FBD-9088-0D463BAB98CF}">
      <dgm:prSet custT="1"/>
      <dgm:spPr>
        <a:xfrm>
          <a:off x="5910297" y="2040603"/>
          <a:ext cx="500547" cy="585545"/>
        </a:xfrm>
        <a:solidFill>
          <a:schemeClr val="tx1"/>
        </a:solidFill>
        <a:ln>
          <a:noFill/>
        </a:ln>
        <a:effectLst/>
      </dgm:spPr>
      <dgm:t>
        <a:bodyPr/>
        <a:lstStyle/>
        <a:p>
          <a:endParaRPr lang="es-ES" sz="3200" dirty="0">
            <a:solidFill>
              <a:sysClr val="window" lastClr="FFFFFF"/>
            </a:solidFill>
            <a:latin typeface="Century Gothic" panose="020B0502020202020204" pitchFamily="34" charset="0"/>
            <a:ea typeface="+mn-ea"/>
            <a:cs typeface="+mn-cs"/>
          </a:endParaRPr>
        </a:p>
      </dgm:t>
    </dgm:pt>
    <dgm:pt modelId="{386A1B4B-0587-4853-8CAD-ECC4B49F62C7}">
      <dgm:prSet phldrT="[Texto]" custT="1"/>
      <dgm:spPr>
        <a:xfrm>
          <a:off x="6618618" y="1625054"/>
          <a:ext cx="2361072" cy="1416643"/>
        </a:xfrm>
        <a:solidFill>
          <a:sysClr val="window" lastClr="FFFFFF"/>
        </a:solidFill>
        <a:ln w="25400" cap="flat" cmpd="sng" algn="ctr">
          <a:solidFill>
            <a:srgbClr val="1F497D"/>
          </a:solidFill>
          <a:prstDash val="solid"/>
        </a:ln>
        <a:effectLst/>
      </dgm:spPr>
      <dgm:t>
        <a:bodyPr/>
        <a:lstStyle/>
        <a:p>
          <a:r>
            <a:rPr lang="es-CO" sz="3200" b="1" dirty="0">
              <a:solidFill>
                <a:srgbClr val="113576"/>
              </a:solidFill>
              <a:latin typeface="Century Gothic" panose="020B0502020202020204" pitchFamily="34" charset="0"/>
              <a:ea typeface="+mn-ea"/>
              <a:cs typeface="+mn-cs"/>
            </a:rPr>
            <a:t> Motor 3 -  </a:t>
          </a:r>
          <a:r>
            <a:rPr lang="es-CO" sz="3200" b="0" dirty="0">
              <a:solidFill>
                <a:srgbClr val="113576"/>
              </a:solidFill>
              <a:latin typeface="Century Gothic" panose="020B0502020202020204" pitchFamily="34" charset="0"/>
              <a:ea typeface="+mn-ea"/>
              <a:cs typeface="+mn-cs"/>
            </a:rPr>
            <a:t>Regionalización en contexto</a:t>
          </a:r>
          <a:endParaRPr lang="es-ES" sz="3200" b="0" dirty="0">
            <a:solidFill>
              <a:sysClr val="window" lastClr="FFFFFF"/>
            </a:solidFill>
            <a:latin typeface="Century Gothic" panose="020B0502020202020204" pitchFamily="34" charset="0"/>
            <a:ea typeface="+mn-ea"/>
            <a:cs typeface="+mn-cs"/>
          </a:endParaRPr>
        </a:p>
      </dgm:t>
    </dgm:pt>
    <dgm:pt modelId="{BBBACD2C-3606-49E8-A52D-0CE8EFFB3D3A}" type="parTrans" cxnId="{5749DCA1-C414-43A1-9F8B-E43E3B1A451C}">
      <dgm:prSet/>
      <dgm:spPr/>
      <dgm:t>
        <a:bodyPr/>
        <a:lstStyle/>
        <a:p>
          <a:endParaRPr lang="es-ES" sz="3200">
            <a:latin typeface="Century Gothic" panose="020B0502020202020204" pitchFamily="34" charset="0"/>
          </a:endParaRPr>
        </a:p>
      </dgm:t>
    </dgm:pt>
    <dgm:pt modelId="{F977C3ED-B1F9-4023-A67B-83C493A79DEF}" type="sibTrans" cxnId="{5749DCA1-C414-43A1-9F8B-E43E3B1A451C}">
      <dgm:prSet custT="1"/>
      <dgm:spPr>
        <a:xfrm>
          <a:off x="9215798" y="2040603"/>
          <a:ext cx="500547" cy="585545"/>
        </a:xfrm>
        <a:solidFill>
          <a:schemeClr val="tx1"/>
        </a:solidFill>
        <a:ln>
          <a:noFill/>
        </a:ln>
        <a:effectLst/>
      </dgm:spPr>
      <dgm:t>
        <a:bodyPr/>
        <a:lstStyle/>
        <a:p>
          <a:endParaRPr lang="es-ES" sz="3200">
            <a:solidFill>
              <a:sysClr val="window" lastClr="FFFFFF"/>
            </a:solidFill>
            <a:latin typeface="Century Gothic" panose="020B0502020202020204" pitchFamily="34" charset="0"/>
            <a:ea typeface="+mn-ea"/>
            <a:cs typeface="+mn-cs"/>
          </a:endParaRPr>
        </a:p>
      </dgm:t>
    </dgm:pt>
    <dgm:pt modelId="{59C01678-D488-452A-8074-D4E6E24418AB}">
      <dgm:prSet phldrT="[Texto]" custT="1"/>
      <dgm:spPr>
        <a:xfrm>
          <a:off x="9924120" y="1625054"/>
          <a:ext cx="2361072" cy="1416643"/>
        </a:xfrm>
        <a:solidFill>
          <a:sysClr val="window" lastClr="FFFFFF"/>
        </a:solidFill>
        <a:ln w="25400" cap="flat" cmpd="sng" algn="ctr">
          <a:solidFill>
            <a:srgbClr val="1F497D"/>
          </a:solidFill>
          <a:prstDash val="solid"/>
        </a:ln>
        <a:effectLst/>
      </dgm:spPr>
      <dgm:t>
        <a:bodyPr/>
        <a:lstStyle/>
        <a:p>
          <a:r>
            <a:rPr lang="es-ES" altLang="es-CO" sz="3200" b="1" dirty="0">
              <a:solidFill>
                <a:srgbClr val="113576"/>
              </a:solidFill>
              <a:latin typeface="Century Gothic" panose="020B0502020202020204" pitchFamily="34" charset="0"/>
              <a:ea typeface="+mn-ea"/>
              <a:cs typeface="+mn-cs"/>
            </a:rPr>
            <a:t> Motor 4 - </a:t>
          </a:r>
          <a:r>
            <a:rPr lang="es-CO" altLang="es-CO" sz="3200" b="0" dirty="0">
              <a:solidFill>
                <a:srgbClr val="113576"/>
              </a:solidFill>
              <a:latin typeface="Century Gothic" panose="020B0502020202020204" pitchFamily="34" charset="0"/>
              <a:ea typeface="+mn-ea"/>
              <a:cs typeface="+mn-cs"/>
            </a:rPr>
            <a:t>Procesos académicos inclusivos e interculturales</a:t>
          </a:r>
          <a:endParaRPr lang="es-ES" sz="3200" b="0" dirty="0">
            <a:solidFill>
              <a:sysClr val="window" lastClr="FFFFFF"/>
            </a:solidFill>
            <a:latin typeface="Century Gothic" panose="020B0502020202020204" pitchFamily="34" charset="0"/>
            <a:ea typeface="+mn-ea"/>
            <a:cs typeface="+mn-cs"/>
          </a:endParaRPr>
        </a:p>
      </dgm:t>
    </dgm:pt>
    <dgm:pt modelId="{A1D33A09-DD06-4CD1-8E64-18334C21CCC3}" type="parTrans" cxnId="{3FF68EFE-A358-47F3-9990-9AEC1B9587C3}">
      <dgm:prSet/>
      <dgm:spPr/>
      <dgm:t>
        <a:bodyPr/>
        <a:lstStyle/>
        <a:p>
          <a:endParaRPr lang="es-ES" sz="3200">
            <a:latin typeface="Century Gothic" panose="020B0502020202020204" pitchFamily="34" charset="0"/>
          </a:endParaRPr>
        </a:p>
      </dgm:t>
    </dgm:pt>
    <dgm:pt modelId="{377E788A-F0B4-4790-A8D5-5B2D945158BB}" type="sibTrans" cxnId="{3FF68EFE-A358-47F3-9990-9AEC1B9587C3}">
      <dgm:prSet custT="1"/>
      <dgm:spPr>
        <a:xfrm>
          <a:off x="12521299" y="2040603"/>
          <a:ext cx="500547" cy="585545"/>
        </a:xfrm>
        <a:solidFill>
          <a:schemeClr val="tx1"/>
        </a:solidFill>
        <a:ln>
          <a:noFill/>
        </a:ln>
        <a:effectLst/>
      </dgm:spPr>
      <dgm:t>
        <a:bodyPr/>
        <a:lstStyle/>
        <a:p>
          <a:endParaRPr lang="es-ES" sz="3200">
            <a:solidFill>
              <a:sysClr val="window" lastClr="FFFFFF"/>
            </a:solidFill>
            <a:latin typeface="Century Gothic" panose="020B0502020202020204" pitchFamily="34" charset="0"/>
            <a:ea typeface="+mn-ea"/>
            <a:cs typeface="+mn-cs"/>
          </a:endParaRPr>
        </a:p>
      </dgm:t>
    </dgm:pt>
    <dgm:pt modelId="{9B0105AE-FCE2-4637-91C7-8406CAA71BC3}">
      <dgm:prSet phldrT="[Texto]" custT="1"/>
      <dgm:spPr>
        <a:xfrm>
          <a:off x="13229621" y="1625054"/>
          <a:ext cx="2361072" cy="1416643"/>
        </a:xfrm>
        <a:solidFill>
          <a:sysClr val="window" lastClr="FFFFFF"/>
        </a:solidFill>
        <a:ln w="25400" cap="flat" cmpd="sng" algn="ctr">
          <a:solidFill>
            <a:srgbClr val="1F497D"/>
          </a:solidFill>
          <a:prstDash val="solid"/>
        </a:ln>
        <a:effectLst/>
      </dgm:spPr>
      <dgm:t>
        <a:bodyPr/>
        <a:lstStyle/>
        <a:p>
          <a:r>
            <a:rPr lang="es-ES" altLang="es-CO" sz="3200" b="1" dirty="0">
              <a:solidFill>
                <a:srgbClr val="113576"/>
              </a:solidFill>
              <a:latin typeface="Century Gothic" panose="020B0502020202020204" pitchFamily="34" charset="0"/>
              <a:ea typeface="+mn-ea"/>
              <a:cs typeface="+mn-cs"/>
            </a:rPr>
            <a:t> Motor 5 - </a:t>
          </a:r>
          <a:r>
            <a:rPr lang="es-ES" altLang="es-CO" sz="3200" b="0" dirty="0">
              <a:solidFill>
                <a:srgbClr val="113576"/>
              </a:solidFill>
              <a:latin typeface="Century Gothic" panose="020B0502020202020204" pitchFamily="34" charset="0"/>
              <a:ea typeface="+mn-ea"/>
              <a:cs typeface="+mn-cs"/>
            </a:rPr>
            <a:t>Autoevaluación y acreditación Institucional y de programas académicos en el contexto nacional e internacional</a:t>
          </a:r>
          <a:endParaRPr lang="es-ES" sz="3200" b="0" dirty="0">
            <a:solidFill>
              <a:sysClr val="window" lastClr="FFFFFF"/>
            </a:solidFill>
            <a:latin typeface="Century Gothic" panose="020B0502020202020204" pitchFamily="34" charset="0"/>
            <a:ea typeface="+mn-ea"/>
            <a:cs typeface="+mn-cs"/>
          </a:endParaRPr>
        </a:p>
      </dgm:t>
    </dgm:pt>
    <dgm:pt modelId="{1366DE2E-0F6B-4A5A-8032-FA1FCCB32AD8}" type="parTrans" cxnId="{0F6458BF-E258-495F-838B-8E3B809942A9}">
      <dgm:prSet/>
      <dgm:spPr/>
      <dgm:t>
        <a:bodyPr/>
        <a:lstStyle/>
        <a:p>
          <a:endParaRPr lang="es-ES" sz="3200">
            <a:latin typeface="Century Gothic" panose="020B0502020202020204" pitchFamily="34" charset="0"/>
          </a:endParaRPr>
        </a:p>
      </dgm:t>
    </dgm:pt>
    <dgm:pt modelId="{64AB500E-FF9F-4EEE-AC90-7A4607D59E6B}" type="sibTrans" cxnId="{0F6458BF-E258-495F-838B-8E3B809942A9}">
      <dgm:prSet/>
      <dgm:spPr/>
      <dgm:t>
        <a:bodyPr/>
        <a:lstStyle/>
        <a:p>
          <a:endParaRPr lang="es-ES" sz="3200">
            <a:latin typeface="Century Gothic" panose="020B0502020202020204" pitchFamily="34" charset="0"/>
          </a:endParaRPr>
        </a:p>
      </dgm:t>
    </dgm:pt>
    <dgm:pt modelId="{6286DA06-444B-4ED3-8BF5-80171B3AB7AF}">
      <dgm:prSet phldrT="[Texto]" custT="1"/>
      <dgm:spPr>
        <a:xfrm>
          <a:off x="3313117" y="1625054"/>
          <a:ext cx="2361072" cy="1416643"/>
        </a:xfrm>
        <a:solidFill>
          <a:sysClr val="window" lastClr="FFFFFF"/>
        </a:solidFill>
        <a:ln w="25400" cap="flat" cmpd="sng" algn="ctr">
          <a:solidFill>
            <a:srgbClr val="1F497D"/>
          </a:solidFill>
          <a:prstDash val="solid"/>
        </a:ln>
        <a:effectLst/>
      </dgm:spPr>
      <dgm:t>
        <a:bodyPr/>
        <a:lstStyle/>
        <a:p>
          <a:r>
            <a:rPr lang="es-ES" sz="3200" b="0" dirty="0">
              <a:solidFill>
                <a:sysClr val="window" lastClr="FFFFFF"/>
              </a:solidFill>
              <a:latin typeface="Century Gothic" panose="020B0502020202020204" pitchFamily="34" charset="0"/>
              <a:ea typeface="+mn-ea"/>
              <a:cs typeface="+mn-cs"/>
            </a:rPr>
            <a:t> </a:t>
          </a:r>
          <a:r>
            <a:rPr lang="es-ES" altLang="es-CO" sz="3200" b="1" dirty="0">
              <a:solidFill>
                <a:srgbClr val="113576"/>
              </a:solidFill>
              <a:latin typeface="Century Gothic" panose="020B0502020202020204" pitchFamily="34" charset="0"/>
              <a:ea typeface="+mn-ea"/>
              <a:cs typeface="+mn-cs"/>
            </a:rPr>
            <a:t>Motor 1 -</a:t>
          </a:r>
          <a:r>
            <a:rPr lang="es-CO" altLang="es-CO" sz="3200" b="0" dirty="0">
              <a:solidFill>
                <a:srgbClr val="113576"/>
              </a:solidFill>
              <a:latin typeface="Century Gothic" panose="020B0502020202020204" pitchFamily="34" charset="0"/>
              <a:ea typeface="+mn-ea"/>
              <a:cs typeface="+mn-cs"/>
            </a:rPr>
            <a:t> Internacionalización y multilingüismo</a:t>
          </a:r>
          <a:endParaRPr lang="es-ES" sz="3200" b="0" dirty="0">
            <a:solidFill>
              <a:sysClr val="window" lastClr="FFFFFF"/>
            </a:solidFill>
            <a:latin typeface="Century Gothic" panose="020B0502020202020204" pitchFamily="34" charset="0"/>
            <a:ea typeface="+mn-ea"/>
            <a:cs typeface="+mn-cs"/>
          </a:endParaRPr>
        </a:p>
      </dgm:t>
    </dgm:pt>
    <dgm:pt modelId="{D0EFE7E4-13D7-4856-BE26-4B04025A35FE}" type="parTrans" cxnId="{0151C719-CE47-4429-8C61-55D4BA67A2C4}">
      <dgm:prSet/>
      <dgm:spPr/>
      <dgm:t>
        <a:bodyPr/>
        <a:lstStyle/>
        <a:p>
          <a:endParaRPr lang="es-CO" sz="2400"/>
        </a:p>
      </dgm:t>
    </dgm:pt>
    <dgm:pt modelId="{ACCD957D-5FB5-4967-8AB3-C88EA4117B99}" type="sibTrans" cxnId="{0151C719-CE47-4429-8C61-55D4BA67A2C4}">
      <dgm:prSet custT="1"/>
      <dgm:spPr>
        <a:solidFill>
          <a:schemeClr val="tx1">
            <a:alpha val="90000"/>
          </a:schemeClr>
        </a:solidFill>
        <a:ln>
          <a:solidFill>
            <a:schemeClr val="tx1">
              <a:alpha val="90000"/>
            </a:schemeClr>
          </a:solidFill>
        </a:ln>
      </dgm:spPr>
      <dgm:t>
        <a:bodyPr/>
        <a:lstStyle/>
        <a:p>
          <a:endParaRPr lang="es-CO" sz="4000"/>
        </a:p>
      </dgm:t>
    </dgm:pt>
    <dgm:pt modelId="{CAA9A1E5-10AF-4671-9A67-0BD0D399141F}" type="pres">
      <dgm:prSet presAssocID="{D1635684-3AB7-424D-85FB-B0A7E9E96705}" presName="outerComposite" presStyleCnt="0">
        <dgm:presLayoutVars>
          <dgm:chMax val="5"/>
          <dgm:dir/>
          <dgm:resizeHandles val="exact"/>
        </dgm:presLayoutVars>
      </dgm:prSet>
      <dgm:spPr/>
    </dgm:pt>
    <dgm:pt modelId="{47A932EF-F2A4-4A02-BE3B-BA2E6728B172}" type="pres">
      <dgm:prSet presAssocID="{D1635684-3AB7-424D-85FB-B0A7E9E96705}" presName="dummyMaxCanvas" presStyleCnt="0">
        <dgm:presLayoutVars/>
      </dgm:prSet>
      <dgm:spPr/>
    </dgm:pt>
    <dgm:pt modelId="{319D0B2F-E948-4EA7-A15D-C81B363250E3}" type="pres">
      <dgm:prSet presAssocID="{D1635684-3AB7-424D-85FB-B0A7E9E96705}" presName="FiveNodes_1" presStyleLbl="node1" presStyleIdx="0" presStyleCnt="5" custLinFactY="-47564" custLinFactNeighborX="3319" custLinFactNeighborY="-100000">
        <dgm:presLayoutVars>
          <dgm:bulletEnabled val="1"/>
        </dgm:presLayoutVars>
      </dgm:prSet>
      <dgm:spPr>
        <a:prstGeom prst="roundRect">
          <a:avLst/>
        </a:prstGeom>
      </dgm:spPr>
    </dgm:pt>
    <dgm:pt modelId="{E4FC3FF0-F754-418D-B4F0-749186D82344}" type="pres">
      <dgm:prSet presAssocID="{D1635684-3AB7-424D-85FB-B0A7E9E96705}" presName="FiveNodes_2" presStyleLbl="node1" presStyleIdx="1" presStyleCnt="5">
        <dgm:presLayoutVars>
          <dgm:bulletEnabled val="1"/>
        </dgm:presLayoutVars>
      </dgm:prSet>
      <dgm:spPr>
        <a:prstGeom prst="roundRect">
          <a:avLst>
            <a:gd name="adj" fmla="val 10000"/>
          </a:avLst>
        </a:prstGeom>
      </dgm:spPr>
    </dgm:pt>
    <dgm:pt modelId="{6DDA4D9F-22B5-4BFC-86D3-4073BD7971FF}" type="pres">
      <dgm:prSet presAssocID="{D1635684-3AB7-424D-85FB-B0A7E9E96705}" presName="FiveNodes_3" presStyleLbl="node1" presStyleIdx="2" presStyleCnt="5">
        <dgm:presLayoutVars>
          <dgm:bulletEnabled val="1"/>
        </dgm:presLayoutVars>
      </dgm:prSet>
      <dgm:spPr>
        <a:prstGeom prst="roundRect">
          <a:avLst>
            <a:gd name="adj" fmla="val 10000"/>
          </a:avLst>
        </a:prstGeom>
      </dgm:spPr>
    </dgm:pt>
    <dgm:pt modelId="{13EB68AE-A67E-413A-87BC-9F0643919867}" type="pres">
      <dgm:prSet presAssocID="{D1635684-3AB7-424D-85FB-B0A7E9E96705}" presName="FiveNodes_4" presStyleLbl="node1" presStyleIdx="3" presStyleCnt="5">
        <dgm:presLayoutVars>
          <dgm:bulletEnabled val="1"/>
        </dgm:presLayoutVars>
      </dgm:prSet>
      <dgm:spPr>
        <a:prstGeom prst="roundRect">
          <a:avLst>
            <a:gd name="adj" fmla="val 10000"/>
          </a:avLst>
        </a:prstGeom>
      </dgm:spPr>
    </dgm:pt>
    <dgm:pt modelId="{BA03060A-A1E8-440E-88E3-46A38FC572EB}" type="pres">
      <dgm:prSet presAssocID="{D1635684-3AB7-424D-85FB-B0A7E9E96705}" presName="FiveNodes_5" presStyleLbl="node1" presStyleIdx="4" presStyleCnt="5">
        <dgm:presLayoutVars>
          <dgm:bulletEnabled val="1"/>
        </dgm:presLayoutVars>
      </dgm:prSet>
      <dgm:spPr>
        <a:prstGeom prst="roundRect">
          <a:avLst>
            <a:gd name="adj" fmla="val 10000"/>
          </a:avLst>
        </a:prstGeom>
      </dgm:spPr>
    </dgm:pt>
    <dgm:pt modelId="{BE864CA6-D1E6-448E-B7DE-F33E0A5DC3DD}" type="pres">
      <dgm:prSet presAssocID="{D1635684-3AB7-424D-85FB-B0A7E9E96705}" presName="FiveConn_1-2" presStyleLbl="fgAccFollowNode1" presStyleIdx="0" presStyleCnt="4" custLinFactX="200000" custLinFactNeighborX="297305" custLinFactNeighborY="3475">
        <dgm:presLayoutVars>
          <dgm:bulletEnabled val="1"/>
        </dgm:presLayoutVars>
      </dgm:prSet>
      <dgm:spPr>
        <a:prstGeom prst="rightArrow">
          <a:avLst>
            <a:gd name="adj1" fmla="val 60000"/>
            <a:gd name="adj2" fmla="val 50000"/>
          </a:avLst>
        </a:prstGeom>
      </dgm:spPr>
    </dgm:pt>
    <dgm:pt modelId="{DE2AB5D1-7690-4F4B-9957-BD2DC8EAD164}" type="pres">
      <dgm:prSet presAssocID="{D1635684-3AB7-424D-85FB-B0A7E9E96705}" presName="FiveConn_2-3" presStyleLbl="fgAccFollowNode1" presStyleIdx="1" presStyleCnt="4" custLinFactX="227623" custLinFactY="-100000" custLinFactNeighborX="300000" custLinFactNeighborY="-187607">
        <dgm:presLayoutVars>
          <dgm:bulletEnabled val="1"/>
        </dgm:presLayoutVars>
      </dgm:prSet>
      <dgm:spPr>
        <a:prstGeom prst="rightArrow">
          <a:avLst>
            <a:gd name="adj1" fmla="val 60000"/>
            <a:gd name="adj2" fmla="val 50000"/>
          </a:avLst>
        </a:prstGeom>
      </dgm:spPr>
    </dgm:pt>
    <dgm:pt modelId="{B6D443FA-F779-4331-B9E8-641A26F10F50}" type="pres">
      <dgm:prSet presAssocID="{D1635684-3AB7-424D-85FB-B0A7E9E96705}" presName="FiveConn_3-4" presStyleLbl="fgAccFollowNode1" presStyleIdx="2" presStyleCnt="4" custLinFactX="196292" custLinFactNeighborX="200000" custLinFactNeighborY="-32418">
        <dgm:presLayoutVars>
          <dgm:bulletEnabled val="1"/>
        </dgm:presLayoutVars>
      </dgm:prSet>
      <dgm:spPr>
        <a:prstGeom prst="rightArrow">
          <a:avLst>
            <a:gd name="adj1" fmla="val 60000"/>
            <a:gd name="adj2" fmla="val 50000"/>
          </a:avLst>
        </a:prstGeom>
      </dgm:spPr>
    </dgm:pt>
    <dgm:pt modelId="{7648C7AB-372E-4832-888D-32C6D7A380CC}" type="pres">
      <dgm:prSet presAssocID="{D1635684-3AB7-424D-85FB-B0A7E9E96705}" presName="FiveConn_4-5" presStyleLbl="fgAccFollowNode1" presStyleIdx="3" presStyleCnt="4" custLinFactX="100000" custLinFactNeighborX="173105" custLinFactNeighborY="-34653">
        <dgm:presLayoutVars>
          <dgm:bulletEnabled val="1"/>
        </dgm:presLayoutVars>
      </dgm:prSet>
      <dgm:spPr>
        <a:prstGeom prst="rightArrow">
          <a:avLst>
            <a:gd name="adj1" fmla="val 60000"/>
            <a:gd name="adj2" fmla="val 50000"/>
          </a:avLst>
        </a:prstGeom>
      </dgm:spPr>
    </dgm:pt>
    <dgm:pt modelId="{BEBE7B62-D7A5-4073-9190-CF5360DB804E}" type="pres">
      <dgm:prSet presAssocID="{D1635684-3AB7-424D-85FB-B0A7E9E96705}" presName="FiveNodes_1_text" presStyleLbl="node1" presStyleIdx="4" presStyleCnt="5">
        <dgm:presLayoutVars>
          <dgm:bulletEnabled val="1"/>
        </dgm:presLayoutVars>
      </dgm:prSet>
      <dgm:spPr/>
    </dgm:pt>
    <dgm:pt modelId="{B46A0BB2-69FA-482A-8733-E951638CB543}" type="pres">
      <dgm:prSet presAssocID="{D1635684-3AB7-424D-85FB-B0A7E9E96705}" presName="FiveNodes_2_text" presStyleLbl="node1" presStyleIdx="4" presStyleCnt="5">
        <dgm:presLayoutVars>
          <dgm:bulletEnabled val="1"/>
        </dgm:presLayoutVars>
      </dgm:prSet>
      <dgm:spPr/>
    </dgm:pt>
    <dgm:pt modelId="{D82D3BB4-1E99-4710-B148-A71A72B98B72}" type="pres">
      <dgm:prSet presAssocID="{D1635684-3AB7-424D-85FB-B0A7E9E96705}" presName="FiveNodes_3_text" presStyleLbl="node1" presStyleIdx="4" presStyleCnt="5">
        <dgm:presLayoutVars>
          <dgm:bulletEnabled val="1"/>
        </dgm:presLayoutVars>
      </dgm:prSet>
      <dgm:spPr/>
    </dgm:pt>
    <dgm:pt modelId="{B868AE75-7E33-4F65-AA84-064D4B320DC1}" type="pres">
      <dgm:prSet presAssocID="{D1635684-3AB7-424D-85FB-B0A7E9E96705}" presName="FiveNodes_4_text" presStyleLbl="node1" presStyleIdx="4" presStyleCnt="5">
        <dgm:presLayoutVars>
          <dgm:bulletEnabled val="1"/>
        </dgm:presLayoutVars>
      </dgm:prSet>
      <dgm:spPr/>
    </dgm:pt>
    <dgm:pt modelId="{5F595DB9-8BA2-4996-8172-86FD76FC67A8}" type="pres">
      <dgm:prSet presAssocID="{D1635684-3AB7-424D-85FB-B0A7E9E96705}" presName="FiveNodes_5_text" presStyleLbl="node1" presStyleIdx="4" presStyleCnt="5">
        <dgm:presLayoutVars>
          <dgm:bulletEnabled val="1"/>
        </dgm:presLayoutVars>
      </dgm:prSet>
      <dgm:spPr/>
    </dgm:pt>
  </dgm:ptLst>
  <dgm:cxnLst>
    <dgm:cxn modelId="{04200510-29C0-4FBD-9088-0D463BAB98CF}" srcId="{D1635684-3AB7-424D-85FB-B0A7E9E96705}" destId="{575DB6B2-D302-4F9F-8B3E-1060A97D4CF6}" srcOrd="1" destOrd="0" parTransId="{CC10FF99-7BB1-406F-A9B0-777399942202}" sibTransId="{C54B51A9-8757-4556-84A4-A705F4E67839}"/>
    <dgm:cxn modelId="{0151C719-CE47-4429-8C61-55D4BA67A2C4}" srcId="{D1635684-3AB7-424D-85FB-B0A7E9E96705}" destId="{6286DA06-444B-4ED3-8BF5-80171B3AB7AF}" srcOrd="0" destOrd="0" parTransId="{D0EFE7E4-13D7-4856-BE26-4B04025A35FE}" sibTransId="{ACCD957D-5FB5-4967-8AB3-C88EA4117B99}"/>
    <dgm:cxn modelId="{F4F17535-B90A-4242-BFCD-0F34F13C9C61}" type="presOf" srcId="{D1635684-3AB7-424D-85FB-B0A7E9E96705}" destId="{CAA9A1E5-10AF-4671-9A67-0BD0D399141F}" srcOrd="0" destOrd="0" presId="urn:microsoft.com/office/officeart/2005/8/layout/vProcess5"/>
    <dgm:cxn modelId="{DDA38739-9EAC-48BB-9F97-B0532D4013C1}" type="presOf" srcId="{6286DA06-444B-4ED3-8BF5-80171B3AB7AF}" destId="{BEBE7B62-D7A5-4073-9190-CF5360DB804E}" srcOrd="1" destOrd="0" presId="urn:microsoft.com/office/officeart/2005/8/layout/vProcess5"/>
    <dgm:cxn modelId="{610AE53A-E13D-4F59-AC8C-A14BDBF2459B}" type="presOf" srcId="{386A1B4B-0587-4853-8CAD-ECC4B49F62C7}" destId="{6DDA4D9F-22B5-4BFC-86D3-4073BD7971FF}" srcOrd="0" destOrd="0" presId="urn:microsoft.com/office/officeart/2005/8/layout/vProcess5"/>
    <dgm:cxn modelId="{108B9167-E1DC-431C-9F25-A13C1CB006B3}" type="presOf" srcId="{F977C3ED-B1F9-4023-A67B-83C493A79DEF}" destId="{B6D443FA-F779-4331-B9E8-641A26F10F50}" srcOrd="0" destOrd="0" presId="urn:microsoft.com/office/officeart/2005/8/layout/vProcess5"/>
    <dgm:cxn modelId="{CCB41E6F-5DC6-4EB3-9B36-770B43F90330}" type="presOf" srcId="{59C01678-D488-452A-8074-D4E6E24418AB}" destId="{13EB68AE-A67E-413A-87BC-9F0643919867}" srcOrd="0" destOrd="0" presId="urn:microsoft.com/office/officeart/2005/8/layout/vProcess5"/>
    <dgm:cxn modelId="{ABE87671-7578-4701-BAEB-823BF9B5B56F}" type="presOf" srcId="{6286DA06-444B-4ED3-8BF5-80171B3AB7AF}" destId="{319D0B2F-E948-4EA7-A15D-C81B363250E3}" srcOrd="0" destOrd="0" presId="urn:microsoft.com/office/officeart/2005/8/layout/vProcess5"/>
    <dgm:cxn modelId="{90EB2052-A178-407F-9B9C-AC3A85844774}" type="presOf" srcId="{C54B51A9-8757-4556-84A4-A705F4E67839}" destId="{DE2AB5D1-7690-4F4B-9957-BD2DC8EAD164}" srcOrd="0" destOrd="0" presId="urn:microsoft.com/office/officeart/2005/8/layout/vProcess5"/>
    <dgm:cxn modelId="{D1673D56-7251-45B3-85FC-D9CB49F46DA7}" type="presOf" srcId="{9B0105AE-FCE2-4637-91C7-8406CAA71BC3}" destId="{5F595DB9-8BA2-4996-8172-86FD76FC67A8}" srcOrd="1" destOrd="0" presId="urn:microsoft.com/office/officeart/2005/8/layout/vProcess5"/>
    <dgm:cxn modelId="{F809147C-1DA1-4CE0-9F42-AB17E776EED2}" type="presOf" srcId="{59C01678-D488-452A-8074-D4E6E24418AB}" destId="{B868AE75-7E33-4F65-AA84-064D4B320DC1}" srcOrd="1" destOrd="0" presId="urn:microsoft.com/office/officeart/2005/8/layout/vProcess5"/>
    <dgm:cxn modelId="{5749DCA1-C414-43A1-9F8B-E43E3B1A451C}" srcId="{D1635684-3AB7-424D-85FB-B0A7E9E96705}" destId="{386A1B4B-0587-4853-8CAD-ECC4B49F62C7}" srcOrd="2" destOrd="0" parTransId="{BBBACD2C-3606-49E8-A52D-0CE8EFFB3D3A}" sibTransId="{F977C3ED-B1F9-4023-A67B-83C493A79DEF}"/>
    <dgm:cxn modelId="{0F6458BF-E258-495F-838B-8E3B809942A9}" srcId="{D1635684-3AB7-424D-85FB-B0A7E9E96705}" destId="{9B0105AE-FCE2-4637-91C7-8406CAA71BC3}" srcOrd="4" destOrd="0" parTransId="{1366DE2E-0F6B-4A5A-8032-FA1FCCB32AD8}" sibTransId="{64AB500E-FF9F-4EEE-AC90-7A4607D59E6B}"/>
    <dgm:cxn modelId="{22FCA4C4-3FC3-4E51-B44C-CF45E021C8DC}" type="presOf" srcId="{ACCD957D-5FB5-4967-8AB3-C88EA4117B99}" destId="{BE864CA6-D1E6-448E-B7DE-F33E0A5DC3DD}" srcOrd="0" destOrd="0" presId="urn:microsoft.com/office/officeart/2005/8/layout/vProcess5"/>
    <dgm:cxn modelId="{93EFD3D6-89C6-4D92-831B-587E82AC28B8}" type="presOf" srcId="{386A1B4B-0587-4853-8CAD-ECC4B49F62C7}" destId="{D82D3BB4-1E99-4710-B148-A71A72B98B72}" srcOrd="1" destOrd="0" presId="urn:microsoft.com/office/officeart/2005/8/layout/vProcess5"/>
    <dgm:cxn modelId="{8E76DEE0-9413-4E77-A908-2071BBC56C3C}" type="presOf" srcId="{377E788A-F0B4-4790-A8D5-5B2D945158BB}" destId="{7648C7AB-372E-4832-888D-32C6D7A380CC}" srcOrd="0" destOrd="0" presId="urn:microsoft.com/office/officeart/2005/8/layout/vProcess5"/>
    <dgm:cxn modelId="{C43FC9E1-28C2-4439-ADE7-64E26D15F967}" type="presOf" srcId="{575DB6B2-D302-4F9F-8B3E-1060A97D4CF6}" destId="{E4FC3FF0-F754-418D-B4F0-749186D82344}" srcOrd="0" destOrd="0" presId="urn:microsoft.com/office/officeart/2005/8/layout/vProcess5"/>
    <dgm:cxn modelId="{9F5076F4-3FFC-42C9-991E-A9A835B386C7}" type="presOf" srcId="{9B0105AE-FCE2-4637-91C7-8406CAA71BC3}" destId="{BA03060A-A1E8-440E-88E3-46A38FC572EB}" srcOrd="0" destOrd="0" presId="urn:microsoft.com/office/officeart/2005/8/layout/vProcess5"/>
    <dgm:cxn modelId="{F99853F7-F32F-4E24-BC6D-A4F8A58F3EE6}" type="presOf" srcId="{575DB6B2-D302-4F9F-8B3E-1060A97D4CF6}" destId="{B46A0BB2-69FA-482A-8733-E951638CB543}" srcOrd="1" destOrd="0" presId="urn:microsoft.com/office/officeart/2005/8/layout/vProcess5"/>
    <dgm:cxn modelId="{3FF68EFE-A358-47F3-9990-9AEC1B9587C3}" srcId="{D1635684-3AB7-424D-85FB-B0A7E9E96705}" destId="{59C01678-D488-452A-8074-D4E6E24418AB}" srcOrd="3" destOrd="0" parTransId="{A1D33A09-DD06-4CD1-8E64-18334C21CCC3}" sibTransId="{377E788A-F0B4-4790-A8D5-5B2D945158BB}"/>
    <dgm:cxn modelId="{61508C7A-BD9E-4A48-A491-8A4157B8EC0C}" type="presParOf" srcId="{CAA9A1E5-10AF-4671-9A67-0BD0D399141F}" destId="{47A932EF-F2A4-4A02-BE3B-BA2E6728B172}" srcOrd="0" destOrd="0" presId="urn:microsoft.com/office/officeart/2005/8/layout/vProcess5"/>
    <dgm:cxn modelId="{DBC373B4-310A-4082-958A-5F6B7C7870BB}" type="presParOf" srcId="{CAA9A1E5-10AF-4671-9A67-0BD0D399141F}" destId="{319D0B2F-E948-4EA7-A15D-C81B363250E3}" srcOrd="1" destOrd="0" presId="urn:microsoft.com/office/officeart/2005/8/layout/vProcess5"/>
    <dgm:cxn modelId="{77998EE0-1A52-4DAD-A2AA-10FB0613277D}" type="presParOf" srcId="{CAA9A1E5-10AF-4671-9A67-0BD0D399141F}" destId="{E4FC3FF0-F754-418D-B4F0-749186D82344}" srcOrd="2" destOrd="0" presId="urn:microsoft.com/office/officeart/2005/8/layout/vProcess5"/>
    <dgm:cxn modelId="{EC67B72A-80DB-4C0A-8A14-DC9DBF796C52}" type="presParOf" srcId="{CAA9A1E5-10AF-4671-9A67-0BD0D399141F}" destId="{6DDA4D9F-22B5-4BFC-86D3-4073BD7971FF}" srcOrd="3" destOrd="0" presId="urn:microsoft.com/office/officeart/2005/8/layout/vProcess5"/>
    <dgm:cxn modelId="{EDCC78C2-7A58-4D82-A01A-510F4E2995EF}" type="presParOf" srcId="{CAA9A1E5-10AF-4671-9A67-0BD0D399141F}" destId="{13EB68AE-A67E-413A-87BC-9F0643919867}" srcOrd="4" destOrd="0" presId="urn:microsoft.com/office/officeart/2005/8/layout/vProcess5"/>
    <dgm:cxn modelId="{6739CCC6-8153-4011-86BA-41AECC09F83D}" type="presParOf" srcId="{CAA9A1E5-10AF-4671-9A67-0BD0D399141F}" destId="{BA03060A-A1E8-440E-88E3-46A38FC572EB}" srcOrd="5" destOrd="0" presId="urn:microsoft.com/office/officeart/2005/8/layout/vProcess5"/>
    <dgm:cxn modelId="{DC104EEA-D913-493B-9CC2-49A4221B1EF8}" type="presParOf" srcId="{CAA9A1E5-10AF-4671-9A67-0BD0D399141F}" destId="{BE864CA6-D1E6-448E-B7DE-F33E0A5DC3DD}" srcOrd="6" destOrd="0" presId="urn:microsoft.com/office/officeart/2005/8/layout/vProcess5"/>
    <dgm:cxn modelId="{E7C2C05D-A31F-4C28-8DAB-B131F58D180A}" type="presParOf" srcId="{CAA9A1E5-10AF-4671-9A67-0BD0D399141F}" destId="{DE2AB5D1-7690-4F4B-9957-BD2DC8EAD164}" srcOrd="7" destOrd="0" presId="urn:microsoft.com/office/officeart/2005/8/layout/vProcess5"/>
    <dgm:cxn modelId="{C0359A91-AA3F-4386-8278-501E314D4C8C}" type="presParOf" srcId="{CAA9A1E5-10AF-4671-9A67-0BD0D399141F}" destId="{B6D443FA-F779-4331-B9E8-641A26F10F50}" srcOrd="8" destOrd="0" presId="urn:microsoft.com/office/officeart/2005/8/layout/vProcess5"/>
    <dgm:cxn modelId="{B50278D4-2B30-4B09-89B4-9EAE0FC71484}" type="presParOf" srcId="{CAA9A1E5-10AF-4671-9A67-0BD0D399141F}" destId="{7648C7AB-372E-4832-888D-32C6D7A380CC}" srcOrd="9" destOrd="0" presId="urn:microsoft.com/office/officeart/2005/8/layout/vProcess5"/>
    <dgm:cxn modelId="{B489CFFA-69B9-4340-A0B3-70002DD0AC65}" type="presParOf" srcId="{CAA9A1E5-10AF-4671-9A67-0BD0D399141F}" destId="{BEBE7B62-D7A5-4073-9190-CF5360DB804E}" srcOrd="10" destOrd="0" presId="urn:microsoft.com/office/officeart/2005/8/layout/vProcess5"/>
    <dgm:cxn modelId="{B6DAB878-8967-4B55-8FB0-A458A568DA04}" type="presParOf" srcId="{CAA9A1E5-10AF-4671-9A67-0BD0D399141F}" destId="{B46A0BB2-69FA-482A-8733-E951638CB543}" srcOrd="11" destOrd="0" presId="urn:microsoft.com/office/officeart/2005/8/layout/vProcess5"/>
    <dgm:cxn modelId="{A7624556-444B-4FC3-B5AC-6C0305EDE6C6}" type="presParOf" srcId="{CAA9A1E5-10AF-4671-9A67-0BD0D399141F}" destId="{D82D3BB4-1E99-4710-B148-A71A72B98B72}" srcOrd="12" destOrd="0" presId="urn:microsoft.com/office/officeart/2005/8/layout/vProcess5"/>
    <dgm:cxn modelId="{091D5763-41D1-455B-9CC3-ED6F8B12A491}" type="presParOf" srcId="{CAA9A1E5-10AF-4671-9A67-0BD0D399141F}" destId="{B868AE75-7E33-4F65-AA84-064D4B320DC1}" srcOrd="13" destOrd="0" presId="urn:microsoft.com/office/officeart/2005/8/layout/vProcess5"/>
    <dgm:cxn modelId="{225F268C-D0DC-4420-9C56-D9A0B131644E}" type="presParOf" srcId="{CAA9A1E5-10AF-4671-9A67-0BD0D399141F}" destId="{5F595DB9-8BA2-4996-8172-86FD76FC67A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CE2D79-0170-4E9C-861B-87AFB1B69926}" type="doc">
      <dgm:prSet loTypeId="urn:microsoft.com/office/officeart/2008/layout/NameandTitleOrganizationalChart" loCatId="hierarchy" qsTypeId="urn:microsoft.com/office/officeart/2005/8/quickstyle/3d4" qsCatId="3D" csTypeId="urn:microsoft.com/office/officeart/2005/8/colors/accent2_4" csCatId="accent2" phldr="1"/>
      <dgm:spPr/>
      <dgm:t>
        <a:bodyPr/>
        <a:lstStyle/>
        <a:p>
          <a:endParaRPr lang="es-ES"/>
        </a:p>
      </dgm:t>
    </dgm:pt>
    <dgm:pt modelId="{BA88EA40-5A6C-4797-9E52-352980C7A93F}">
      <dgm:prSet phldrT="[Texto]" custT="1"/>
      <dgm:spPr>
        <a:solidFill>
          <a:srgbClr val="D07137"/>
        </a:solidFill>
      </dgm:spPr>
      <dgm:t>
        <a:bodyPr/>
        <a:lstStyle/>
        <a:p>
          <a:r>
            <a:rPr lang="es-ES" sz="3600" dirty="0">
              <a:latin typeface="Century Gothic" panose="020B0502020202020204" pitchFamily="34" charset="0"/>
              <a:cs typeface="Calibri" panose="020F0502020204030204" pitchFamily="34" charset="0"/>
            </a:rPr>
            <a:t>Jefe de Oficina de Planeación</a:t>
          </a:r>
        </a:p>
      </dgm:t>
    </dgm:pt>
    <dgm:pt modelId="{2F22C85D-C40E-48EA-AF5E-E9FAA5BDD05F}" type="parTrans" cxnId="{BB6AF2FF-200D-4520-B306-C0F782E5F3B4}">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25F8CC9F-62BA-4F9E-9617-26620766032A}" type="sibTrans" cxnId="{BB6AF2FF-200D-4520-B306-C0F782E5F3B4}">
      <dgm:prSet custT="1"/>
      <dgm:spPr/>
      <dgm:t>
        <a:bodyPr/>
        <a:lstStyle/>
        <a:p>
          <a:r>
            <a:rPr lang="es-ES" sz="2800" dirty="0">
              <a:latin typeface="Century Gothic" panose="020B0502020202020204" pitchFamily="34" charset="0"/>
              <a:cs typeface="Calibri" panose="020F0502020204030204" pitchFamily="34" charset="0"/>
            </a:rPr>
            <a:t>Carlos Hernández</a:t>
          </a:r>
        </a:p>
      </dgm:t>
    </dgm:pt>
    <dgm:pt modelId="{45FDAC30-3BEB-4C40-94A2-5B60FD4CA7F0}">
      <dgm:prSet phldrT="[Texto]" custT="1"/>
      <dgm:spPr>
        <a:solidFill>
          <a:srgbClr val="081F50"/>
        </a:solidFill>
      </dgm:spPr>
      <dgm:t>
        <a:bodyPr/>
        <a:lstStyle/>
        <a:p>
          <a:r>
            <a:rPr lang="es-ES" sz="3600" dirty="0">
              <a:latin typeface="Century Gothic" panose="020B0502020202020204" pitchFamily="34" charset="0"/>
              <a:cs typeface="Calibri" panose="020F0502020204030204" pitchFamily="34" charset="0"/>
            </a:rPr>
            <a:t>Sistema Integrado de Gestión </a:t>
          </a:r>
        </a:p>
      </dgm:t>
    </dgm:pt>
    <dgm:pt modelId="{6C18C238-A937-4551-9450-BF6B23155064}" type="parTrans" cxnId="{62BF3FF4-5352-4A05-BED2-E6C4CA862EA8}">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9D8F807E-2295-47F2-B60D-1EA0A80EB6A7}" type="sibTrans" cxnId="{62BF3FF4-5352-4A05-BED2-E6C4CA862EA8}">
      <dgm:prSet custT="1"/>
      <dgm:spPr/>
      <dgm:t>
        <a:bodyPr/>
        <a:lstStyle/>
        <a:p>
          <a:r>
            <a:rPr lang="es-ES" sz="2800">
              <a:latin typeface="Century Gothic" panose="020B0502020202020204" pitchFamily="34" charset="0"/>
              <a:cs typeface="Calibri" panose="020F0502020204030204" pitchFamily="34" charset="0"/>
            </a:rPr>
            <a:t>Teobaldo Escorcia </a:t>
          </a:r>
          <a:endParaRPr lang="es-ES" sz="2800" dirty="0">
            <a:latin typeface="Century Gothic" panose="020B0502020202020204" pitchFamily="34" charset="0"/>
            <a:cs typeface="Calibri" panose="020F0502020204030204" pitchFamily="34" charset="0"/>
          </a:endParaRPr>
        </a:p>
      </dgm:t>
    </dgm:pt>
    <dgm:pt modelId="{352DCB4E-55AB-4CDE-9FB5-8AF6D207936D}">
      <dgm:prSet phldrT="[Texto]" custT="1"/>
      <dgm:spPr>
        <a:solidFill>
          <a:srgbClr val="081F50"/>
        </a:solidFill>
      </dgm:spPr>
      <dgm:t>
        <a:bodyPr/>
        <a:lstStyle/>
        <a:p>
          <a:r>
            <a:rPr lang="es-ES" sz="3600" dirty="0">
              <a:latin typeface="Century Gothic" panose="020B0502020202020204" pitchFamily="34" charset="0"/>
              <a:cs typeface="Calibri" panose="020F0502020204030204" pitchFamily="34" charset="0"/>
            </a:rPr>
            <a:t>Planeación Estratégica</a:t>
          </a:r>
        </a:p>
      </dgm:t>
    </dgm:pt>
    <dgm:pt modelId="{8080E20E-4887-4497-81F1-30CD39A2E0F3}" type="parTrans" cxnId="{E849EC3C-7637-4813-A621-21438068D2E2}">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9447F179-9B2E-4DFA-A3F0-B514230661EF}" type="sibTrans" cxnId="{E849EC3C-7637-4813-A621-21438068D2E2}">
      <dgm:prSet custT="1"/>
      <dgm:spPr/>
      <dgm:t>
        <a:bodyPr/>
        <a:lstStyle/>
        <a:p>
          <a:r>
            <a:rPr lang="es-ES" sz="2800" dirty="0">
              <a:latin typeface="Century Gothic" panose="020B0502020202020204" pitchFamily="34" charset="0"/>
              <a:cs typeface="Calibri" panose="020F0502020204030204" pitchFamily="34" charset="0"/>
            </a:rPr>
            <a:t>Graciela Angulo</a:t>
          </a:r>
        </a:p>
      </dgm:t>
    </dgm:pt>
    <dgm:pt modelId="{DA66325A-81D8-4821-97F8-20C5B2F77B78}">
      <dgm:prSet phldrT="[Texto]" custT="1"/>
      <dgm:spPr>
        <a:solidFill>
          <a:srgbClr val="081F50"/>
        </a:solidFill>
      </dgm:spPr>
      <dgm:t>
        <a:bodyPr/>
        <a:lstStyle/>
        <a:p>
          <a:r>
            <a:rPr lang="es-ES" sz="3600">
              <a:latin typeface="Century Gothic" panose="020B0502020202020204" pitchFamily="34" charset="0"/>
              <a:cs typeface="Calibri" panose="020F0502020204030204" pitchFamily="34" charset="0"/>
            </a:rPr>
            <a:t>Planta Física </a:t>
          </a:r>
          <a:endParaRPr lang="es-ES" sz="3600" dirty="0">
            <a:latin typeface="Century Gothic" panose="020B0502020202020204" pitchFamily="34" charset="0"/>
            <a:cs typeface="Calibri" panose="020F0502020204030204" pitchFamily="34" charset="0"/>
          </a:endParaRPr>
        </a:p>
      </dgm:t>
    </dgm:pt>
    <dgm:pt modelId="{63C0188A-2FB4-4A56-98CD-E9ACB2ACE866}" type="parTrans" cxnId="{74E17511-FB37-4405-9DD0-77211DE75395}">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5F15EAA5-AA3B-48DA-9D40-03CAFAF9610F}" type="sibTrans" cxnId="{74E17511-FB37-4405-9DD0-77211DE75395}">
      <dgm:prSet custT="1"/>
      <dgm:spPr/>
      <dgm:t>
        <a:bodyPr/>
        <a:lstStyle/>
        <a:p>
          <a:r>
            <a:rPr lang="es-ES" sz="2800" dirty="0">
              <a:latin typeface="Century Gothic" panose="020B0502020202020204" pitchFamily="34" charset="0"/>
              <a:cs typeface="Calibri" panose="020F0502020204030204" pitchFamily="34" charset="0"/>
            </a:rPr>
            <a:t>Juan S. </a:t>
          </a:r>
          <a:r>
            <a:rPr lang="es-ES" sz="2800" dirty="0" err="1">
              <a:latin typeface="Century Gothic" panose="020B0502020202020204" pitchFamily="34" charset="0"/>
              <a:cs typeface="Calibri" panose="020F0502020204030204" pitchFamily="34" charset="0"/>
            </a:rPr>
            <a:t>Paez</a:t>
          </a:r>
          <a:endParaRPr lang="es-ES" sz="2800" dirty="0">
            <a:latin typeface="Century Gothic" panose="020B0502020202020204" pitchFamily="34" charset="0"/>
            <a:cs typeface="Calibri" panose="020F0502020204030204" pitchFamily="34" charset="0"/>
          </a:endParaRPr>
        </a:p>
      </dgm:t>
    </dgm:pt>
    <dgm:pt modelId="{96BF7EE6-2FD2-4973-A7BF-F8E6B7C6CF7C}">
      <dgm:prSet phldrT="[Texto]" custT="1"/>
      <dgm:spPr>
        <a:solidFill>
          <a:schemeClr val="accent2">
            <a:lumMod val="60000"/>
            <a:lumOff val="40000"/>
          </a:schemeClr>
        </a:solidFill>
      </dgm:spPr>
      <dgm:t>
        <a:bodyPr/>
        <a:lstStyle/>
        <a:p>
          <a:r>
            <a:rPr lang="es-ES" sz="3600">
              <a:latin typeface="Century Gothic" panose="020B0502020202020204" pitchFamily="34" charset="0"/>
              <a:cs typeface="Calibri" panose="020F0502020204030204" pitchFamily="34" charset="0"/>
            </a:rPr>
            <a:t>Sistema de Gestión de la Calidad </a:t>
          </a:r>
          <a:endParaRPr lang="es-ES" sz="3600" dirty="0">
            <a:latin typeface="Century Gothic" panose="020B0502020202020204" pitchFamily="34" charset="0"/>
            <a:cs typeface="Calibri" panose="020F0502020204030204" pitchFamily="34" charset="0"/>
          </a:endParaRPr>
        </a:p>
      </dgm:t>
    </dgm:pt>
    <dgm:pt modelId="{110FD5CC-9B9C-4B4B-B842-10E490594973}" type="parTrans" cxnId="{4F220BC3-4F1E-41AD-88A1-981A0CC3D558}">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3F741599-E0DE-4233-9E4D-E9919FB6E1B0}" type="sibTrans" cxnId="{4F220BC3-4F1E-41AD-88A1-981A0CC3D558}">
      <dgm:prSet custT="1"/>
      <dgm:spPr/>
      <dgm:t>
        <a:bodyPr/>
        <a:lstStyle/>
        <a:p>
          <a:r>
            <a:rPr lang="es-ES" sz="2800">
              <a:latin typeface="Century Gothic" panose="020B0502020202020204" pitchFamily="34" charset="0"/>
              <a:cs typeface="Calibri" panose="020F0502020204030204" pitchFamily="34" charset="0"/>
            </a:rPr>
            <a:t>Equipo de Calidad</a:t>
          </a:r>
          <a:endParaRPr lang="es-ES" sz="2800" dirty="0">
            <a:latin typeface="Century Gothic" panose="020B0502020202020204" pitchFamily="34" charset="0"/>
            <a:cs typeface="Calibri" panose="020F0502020204030204" pitchFamily="34" charset="0"/>
          </a:endParaRPr>
        </a:p>
      </dgm:t>
    </dgm:pt>
    <dgm:pt modelId="{20245ECF-A3A7-4F62-A7DA-99F96C77B065}">
      <dgm:prSet phldrT="[Texto]" custT="1"/>
      <dgm:spPr>
        <a:solidFill>
          <a:schemeClr val="accent2">
            <a:lumMod val="60000"/>
            <a:lumOff val="40000"/>
          </a:schemeClr>
        </a:solidFill>
      </dgm:spPr>
      <dgm:t>
        <a:bodyPr/>
        <a:lstStyle/>
        <a:p>
          <a:r>
            <a:rPr lang="es-ES" sz="3600">
              <a:latin typeface="Century Gothic" panose="020B0502020202020204" pitchFamily="34" charset="0"/>
              <a:cs typeface="Calibri" panose="020F0502020204030204" pitchFamily="34" charset="0"/>
            </a:rPr>
            <a:t>Sistema de Gestión Ambiental </a:t>
          </a:r>
          <a:endParaRPr lang="es-ES" sz="3600" dirty="0">
            <a:latin typeface="Century Gothic" panose="020B0502020202020204" pitchFamily="34" charset="0"/>
            <a:cs typeface="Calibri" panose="020F0502020204030204" pitchFamily="34" charset="0"/>
          </a:endParaRPr>
        </a:p>
      </dgm:t>
    </dgm:pt>
    <dgm:pt modelId="{887436F8-3623-4463-8A70-A5F0788AB6CB}" type="parTrans" cxnId="{F0E1D837-FD64-4DE4-82CB-96A0B2E40054}">
      <dgm:prSet/>
      <dgm:spPr/>
      <dgm:t>
        <a:bodyPr/>
        <a:lstStyle/>
        <a:p>
          <a:endParaRPr lang="es-ES" sz="3600">
            <a:solidFill>
              <a:schemeClr val="bg1"/>
            </a:solidFill>
            <a:latin typeface="Century Gothic" panose="020B0502020202020204" pitchFamily="34" charset="0"/>
            <a:cs typeface="Calibri" panose="020F0502020204030204" pitchFamily="34" charset="0"/>
          </a:endParaRPr>
        </a:p>
      </dgm:t>
    </dgm:pt>
    <dgm:pt modelId="{7F0C6C75-3A8E-4330-90E6-D631F2FC3E87}" type="sibTrans" cxnId="{F0E1D837-FD64-4DE4-82CB-96A0B2E40054}">
      <dgm:prSet custT="1"/>
      <dgm:spPr/>
      <dgm:t>
        <a:bodyPr/>
        <a:lstStyle/>
        <a:p>
          <a:r>
            <a:rPr lang="es-ES" sz="2800" dirty="0">
              <a:latin typeface="Century Gothic" panose="020B0502020202020204" pitchFamily="34" charset="0"/>
              <a:cs typeface="Calibri" panose="020F0502020204030204" pitchFamily="34" charset="0"/>
            </a:rPr>
            <a:t>Equipo Ambiental</a:t>
          </a:r>
        </a:p>
      </dgm:t>
    </dgm:pt>
    <dgm:pt modelId="{F2F6FDDE-F907-4E6C-8775-E510CA278693}" type="pres">
      <dgm:prSet presAssocID="{96CE2D79-0170-4E9C-861B-87AFB1B69926}" presName="hierChild1" presStyleCnt="0">
        <dgm:presLayoutVars>
          <dgm:orgChart val="1"/>
          <dgm:chPref val="1"/>
          <dgm:dir/>
          <dgm:animOne val="branch"/>
          <dgm:animLvl val="lvl"/>
          <dgm:resizeHandles/>
        </dgm:presLayoutVars>
      </dgm:prSet>
      <dgm:spPr/>
    </dgm:pt>
    <dgm:pt modelId="{86953EC3-C0FD-4D17-8A8F-8E84D2269582}" type="pres">
      <dgm:prSet presAssocID="{BA88EA40-5A6C-4797-9E52-352980C7A93F}" presName="hierRoot1" presStyleCnt="0">
        <dgm:presLayoutVars>
          <dgm:hierBranch val="init"/>
        </dgm:presLayoutVars>
      </dgm:prSet>
      <dgm:spPr/>
    </dgm:pt>
    <dgm:pt modelId="{7E0A2A06-4BF3-48BA-8283-FECBC3E1B0B0}" type="pres">
      <dgm:prSet presAssocID="{BA88EA40-5A6C-4797-9E52-352980C7A93F}" presName="rootComposite1" presStyleCnt="0"/>
      <dgm:spPr/>
    </dgm:pt>
    <dgm:pt modelId="{2877D153-6687-4BF2-A993-C8BD5167881A}" type="pres">
      <dgm:prSet presAssocID="{BA88EA40-5A6C-4797-9E52-352980C7A93F}" presName="rootText1" presStyleLbl="node0" presStyleIdx="0" presStyleCnt="1" custScaleX="119839">
        <dgm:presLayoutVars>
          <dgm:chMax/>
          <dgm:chPref val="3"/>
        </dgm:presLayoutVars>
      </dgm:prSet>
      <dgm:spPr/>
    </dgm:pt>
    <dgm:pt modelId="{6CB7BED7-8245-4241-BF57-F77305571F85}" type="pres">
      <dgm:prSet presAssocID="{BA88EA40-5A6C-4797-9E52-352980C7A93F}" presName="titleText1" presStyleLbl="fgAcc0" presStyleIdx="0" presStyleCnt="1" custScaleX="106562" custScaleY="106329" custLinFactNeighborX="0">
        <dgm:presLayoutVars>
          <dgm:chMax val="0"/>
          <dgm:chPref val="0"/>
        </dgm:presLayoutVars>
      </dgm:prSet>
      <dgm:spPr/>
    </dgm:pt>
    <dgm:pt modelId="{4C2AF2AC-1CAA-4D72-A29B-C5BD795CD4DC}" type="pres">
      <dgm:prSet presAssocID="{BA88EA40-5A6C-4797-9E52-352980C7A93F}" presName="rootConnector1" presStyleLbl="node1" presStyleIdx="0" presStyleCnt="5"/>
      <dgm:spPr/>
    </dgm:pt>
    <dgm:pt modelId="{3874FA96-FD5B-4EBF-B20D-7BA4614ECCFB}" type="pres">
      <dgm:prSet presAssocID="{BA88EA40-5A6C-4797-9E52-352980C7A93F}" presName="hierChild2" presStyleCnt="0"/>
      <dgm:spPr/>
    </dgm:pt>
    <dgm:pt modelId="{8A729269-16BB-4BB8-A07F-C96D35EDFDEC}" type="pres">
      <dgm:prSet presAssocID="{6C18C238-A937-4551-9450-BF6B23155064}" presName="Name37" presStyleLbl="parChTrans1D2" presStyleIdx="0" presStyleCnt="3"/>
      <dgm:spPr/>
    </dgm:pt>
    <dgm:pt modelId="{1F8CA2C5-2BD6-4C76-9C8D-030EEB60597B}" type="pres">
      <dgm:prSet presAssocID="{45FDAC30-3BEB-4C40-94A2-5B60FD4CA7F0}" presName="hierRoot2" presStyleCnt="0">
        <dgm:presLayoutVars>
          <dgm:hierBranch val="init"/>
        </dgm:presLayoutVars>
      </dgm:prSet>
      <dgm:spPr/>
    </dgm:pt>
    <dgm:pt modelId="{B88B6DE8-8386-4E7E-9CCA-2514BE6A3CB4}" type="pres">
      <dgm:prSet presAssocID="{45FDAC30-3BEB-4C40-94A2-5B60FD4CA7F0}" presName="rootComposite" presStyleCnt="0"/>
      <dgm:spPr/>
    </dgm:pt>
    <dgm:pt modelId="{EF778EB2-DB7C-4432-B048-326964E449A0}" type="pres">
      <dgm:prSet presAssocID="{45FDAC30-3BEB-4C40-94A2-5B60FD4CA7F0}" presName="rootText" presStyleLbl="node1" presStyleIdx="0" presStyleCnt="5" custScaleX="119863">
        <dgm:presLayoutVars>
          <dgm:chMax/>
          <dgm:chPref val="3"/>
        </dgm:presLayoutVars>
      </dgm:prSet>
      <dgm:spPr/>
    </dgm:pt>
    <dgm:pt modelId="{F7AA4806-C94A-4259-972E-010E2860BB63}" type="pres">
      <dgm:prSet presAssocID="{45FDAC30-3BEB-4C40-94A2-5B60FD4CA7F0}" presName="titleText2" presStyleLbl="fgAcc1" presStyleIdx="0" presStyleCnt="5">
        <dgm:presLayoutVars>
          <dgm:chMax val="0"/>
          <dgm:chPref val="0"/>
        </dgm:presLayoutVars>
      </dgm:prSet>
      <dgm:spPr/>
    </dgm:pt>
    <dgm:pt modelId="{25548651-CEBA-47DA-8111-9B59B5E14251}" type="pres">
      <dgm:prSet presAssocID="{45FDAC30-3BEB-4C40-94A2-5B60FD4CA7F0}" presName="rootConnector" presStyleLbl="node2" presStyleIdx="0" presStyleCnt="0"/>
      <dgm:spPr/>
    </dgm:pt>
    <dgm:pt modelId="{E32CE915-466F-4D4D-8344-AAF2888F9386}" type="pres">
      <dgm:prSet presAssocID="{45FDAC30-3BEB-4C40-94A2-5B60FD4CA7F0}" presName="hierChild4" presStyleCnt="0"/>
      <dgm:spPr/>
    </dgm:pt>
    <dgm:pt modelId="{905A86DC-795F-4EF0-BBA5-B44C3A430141}" type="pres">
      <dgm:prSet presAssocID="{110FD5CC-9B9C-4B4B-B842-10E490594973}" presName="Name37" presStyleLbl="parChTrans1D3" presStyleIdx="0" presStyleCnt="2"/>
      <dgm:spPr/>
    </dgm:pt>
    <dgm:pt modelId="{79F65C69-28C6-4329-8012-C0F720251D6D}" type="pres">
      <dgm:prSet presAssocID="{96BF7EE6-2FD2-4973-A7BF-F8E6B7C6CF7C}" presName="hierRoot2" presStyleCnt="0">
        <dgm:presLayoutVars>
          <dgm:hierBranch val="init"/>
        </dgm:presLayoutVars>
      </dgm:prSet>
      <dgm:spPr/>
    </dgm:pt>
    <dgm:pt modelId="{FD4FFF76-5A4D-42E8-B4D9-CD359C7AC9CE}" type="pres">
      <dgm:prSet presAssocID="{96BF7EE6-2FD2-4973-A7BF-F8E6B7C6CF7C}" presName="rootComposite" presStyleCnt="0"/>
      <dgm:spPr/>
    </dgm:pt>
    <dgm:pt modelId="{18BFAC68-5E51-4A5C-ADB8-E6AAC4BCB1B0}" type="pres">
      <dgm:prSet presAssocID="{96BF7EE6-2FD2-4973-A7BF-F8E6B7C6CF7C}" presName="rootText" presStyleLbl="node1" presStyleIdx="1" presStyleCnt="5">
        <dgm:presLayoutVars>
          <dgm:chMax/>
          <dgm:chPref val="3"/>
        </dgm:presLayoutVars>
      </dgm:prSet>
      <dgm:spPr/>
    </dgm:pt>
    <dgm:pt modelId="{C5270996-E511-42CE-B622-FB1B327B275C}" type="pres">
      <dgm:prSet presAssocID="{96BF7EE6-2FD2-4973-A7BF-F8E6B7C6CF7C}" presName="titleText2" presStyleLbl="fgAcc1" presStyleIdx="1" presStyleCnt="5">
        <dgm:presLayoutVars>
          <dgm:chMax val="0"/>
          <dgm:chPref val="0"/>
        </dgm:presLayoutVars>
      </dgm:prSet>
      <dgm:spPr/>
    </dgm:pt>
    <dgm:pt modelId="{2E24DC9E-FB0A-457D-BA0D-3BD0B9E72AB2}" type="pres">
      <dgm:prSet presAssocID="{96BF7EE6-2FD2-4973-A7BF-F8E6B7C6CF7C}" presName="rootConnector" presStyleLbl="node3" presStyleIdx="0" presStyleCnt="0"/>
      <dgm:spPr/>
    </dgm:pt>
    <dgm:pt modelId="{F510568F-58F6-4B73-9239-23AFE6BE6A95}" type="pres">
      <dgm:prSet presAssocID="{96BF7EE6-2FD2-4973-A7BF-F8E6B7C6CF7C}" presName="hierChild4" presStyleCnt="0"/>
      <dgm:spPr/>
    </dgm:pt>
    <dgm:pt modelId="{70973672-AD05-4ECB-B3BF-2577B5AD04E5}" type="pres">
      <dgm:prSet presAssocID="{96BF7EE6-2FD2-4973-A7BF-F8E6B7C6CF7C}" presName="hierChild5" presStyleCnt="0"/>
      <dgm:spPr/>
    </dgm:pt>
    <dgm:pt modelId="{739CF24B-09CB-4668-8506-39A4476871C5}" type="pres">
      <dgm:prSet presAssocID="{887436F8-3623-4463-8A70-A5F0788AB6CB}" presName="Name37" presStyleLbl="parChTrans1D3" presStyleIdx="1" presStyleCnt="2"/>
      <dgm:spPr/>
    </dgm:pt>
    <dgm:pt modelId="{17341FB1-462E-469A-9C92-8EFD39EB3182}" type="pres">
      <dgm:prSet presAssocID="{20245ECF-A3A7-4F62-A7DA-99F96C77B065}" presName="hierRoot2" presStyleCnt="0">
        <dgm:presLayoutVars>
          <dgm:hierBranch val="init"/>
        </dgm:presLayoutVars>
      </dgm:prSet>
      <dgm:spPr/>
    </dgm:pt>
    <dgm:pt modelId="{4D1CB35D-CAC3-4EF8-8684-5CA211BEEC62}" type="pres">
      <dgm:prSet presAssocID="{20245ECF-A3A7-4F62-A7DA-99F96C77B065}" presName="rootComposite" presStyleCnt="0"/>
      <dgm:spPr/>
    </dgm:pt>
    <dgm:pt modelId="{9AF3BEF4-C21E-4967-821B-E13EDA8830A9}" type="pres">
      <dgm:prSet presAssocID="{20245ECF-A3A7-4F62-A7DA-99F96C77B065}" presName="rootText" presStyleLbl="node1" presStyleIdx="2" presStyleCnt="5">
        <dgm:presLayoutVars>
          <dgm:chMax/>
          <dgm:chPref val="3"/>
        </dgm:presLayoutVars>
      </dgm:prSet>
      <dgm:spPr/>
    </dgm:pt>
    <dgm:pt modelId="{229FA104-E3B3-4D65-921E-048609FD5F33}" type="pres">
      <dgm:prSet presAssocID="{20245ECF-A3A7-4F62-A7DA-99F96C77B065}" presName="titleText2" presStyleLbl="fgAcc1" presStyleIdx="2" presStyleCnt="5">
        <dgm:presLayoutVars>
          <dgm:chMax val="0"/>
          <dgm:chPref val="0"/>
        </dgm:presLayoutVars>
      </dgm:prSet>
      <dgm:spPr/>
    </dgm:pt>
    <dgm:pt modelId="{71D5286B-83AD-413B-BDD4-45A7480F02C4}" type="pres">
      <dgm:prSet presAssocID="{20245ECF-A3A7-4F62-A7DA-99F96C77B065}" presName="rootConnector" presStyleLbl="node3" presStyleIdx="0" presStyleCnt="0"/>
      <dgm:spPr/>
    </dgm:pt>
    <dgm:pt modelId="{7BF3B261-11D2-4CA0-A2D3-7AF32EEA26D0}" type="pres">
      <dgm:prSet presAssocID="{20245ECF-A3A7-4F62-A7DA-99F96C77B065}" presName="hierChild4" presStyleCnt="0"/>
      <dgm:spPr/>
    </dgm:pt>
    <dgm:pt modelId="{E603380B-D837-40AA-BD64-D2552E3F17FD}" type="pres">
      <dgm:prSet presAssocID="{20245ECF-A3A7-4F62-A7DA-99F96C77B065}" presName="hierChild5" presStyleCnt="0"/>
      <dgm:spPr/>
    </dgm:pt>
    <dgm:pt modelId="{3B129C12-4FBB-43DC-A750-7C4FEB166224}" type="pres">
      <dgm:prSet presAssocID="{45FDAC30-3BEB-4C40-94A2-5B60FD4CA7F0}" presName="hierChild5" presStyleCnt="0"/>
      <dgm:spPr/>
    </dgm:pt>
    <dgm:pt modelId="{FEE91027-7E09-4EB3-85AE-C5A7CFABA997}" type="pres">
      <dgm:prSet presAssocID="{8080E20E-4887-4497-81F1-30CD39A2E0F3}" presName="Name37" presStyleLbl="parChTrans1D2" presStyleIdx="1" presStyleCnt="3"/>
      <dgm:spPr/>
    </dgm:pt>
    <dgm:pt modelId="{FEDA4FEA-5E16-43AD-8FA1-4851E37AD05D}" type="pres">
      <dgm:prSet presAssocID="{352DCB4E-55AB-4CDE-9FB5-8AF6D207936D}" presName="hierRoot2" presStyleCnt="0">
        <dgm:presLayoutVars>
          <dgm:hierBranch val="init"/>
        </dgm:presLayoutVars>
      </dgm:prSet>
      <dgm:spPr/>
    </dgm:pt>
    <dgm:pt modelId="{4DCD5F22-4485-4BAF-A2A0-7DEF498F1180}" type="pres">
      <dgm:prSet presAssocID="{352DCB4E-55AB-4CDE-9FB5-8AF6D207936D}" presName="rootComposite" presStyleCnt="0"/>
      <dgm:spPr/>
    </dgm:pt>
    <dgm:pt modelId="{05F62C57-34B4-4535-8EDF-97565C966A6F}" type="pres">
      <dgm:prSet presAssocID="{352DCB4E-55AB-4CDE-9FB5-8AF6D207936D}" presName="rootText" presStyleLbl="node1" presStyleIdx="3" presStyleCnt="5">
        <dgm:presLayoutVars>
          <dgm:chMax/>
          <dgm:chPref val="3"/>
        </dgm:presLayoutVars>
      </dgm:prSet>
      <dgm:spPr/>
    </dgm:pt>
    <dgm:pt modelId="{A52BBA8D-008B-4CEF-BFE9-C7403AD7D39B}" type="pres">
      <dgm:prSet presAssocID="{352DCB4E-55AB-4CDE-9FB5-8AF6D207936D}" presName="titleText2" presStyleLbl="fgAcc1" presStyleIdx="3" presStyleCnt="5">
        <dgm:presLayoutVars>
          <dgm:chMax val="0"/>
          <dgm:chPref val="0"/>
        </dgm:presLayoutVars>
      </dgm:prSet>
      <dgm:spPr/>
    </dgm:pt>
    <dgm:pt modelId="{9DE03906-7520-4C5F-A315-F9D122809599}" type="pres">
      <dgm:prSet presAssocID="{352DCB4E-55AB-4CDE-9FB5-8AF6D207936D}" presName="rootConnector" presStyleLbl="node2" presStyleIdx="0" presStyleCnt="0"/>
      <dgm:spPr/>
    </dgm:pt>
    <dgm:pt modelId="{4E659FBC-83AD-4C4C-AF8F-FB10365B1231}" type="pres">
      <dgm:prSet presAssocID="{352DCB4E-55AB-4CDE-9FB5-8AF6D207936D}" presName="hierChild4" presStyleCnt="0"/>
      <dgm:spPr/>
    </dgm:pt>
    <dgm:pt modelId="{603DD0B0-ADFF-4CA5-AEA1-4998F4C6ECA0}" type="pres">
      <dgm:prSet presAssocID="{352DCB4E-55AB-4CDE-9FB5-8AF6D207936D}" presName="hierChild5" presStyleCnt="0"/>
      <dgm:spPr/>
    </dgm:pt>
    <dgm:pt modelId="{99F07D65-555F-47D2-8342-FB5B62984362}" type="pres">
      <dgm:prSet presAssocID="{63C0188A-2FB4-4A56-98CD-E9ACB2ACE866}" presName="Name37" presStyleLbl="parChTrans1D2" presStyleIdx="2" presStyleCnt="3"/>
      <dgm:spPr/>
    </dgm:pt>
    <dgm:pt modelId="{95402944-40E1-4648-B800-29BA1F7A3D7E}" type="pres">
      <dgm:prSet presAssocID="{DA66325A-81D8-4821-97F8-20C5B2F77B78}" presName="hierRoot2" presStyleCnt="0">
        <dgm:presLayoutVars>
          <dgm:hierBranch val="init"/>
        </dgm:presLayoutVars>
      </dgm:prSet>
      <dgm:spPr/>
    </dgm:pt>
    <dgm:pt modelId="{14EA49F4-452F-498F-A665-897B61BFA41B}" type="pres">
      <dgm:prSet presAssocID="{DA66325A-81D8-4821-97F8-20C5B2F77B78}" presName="rootComposite" presStyleCnt="0"/>
      <dgm:spPr/>
    </dgm:pt>
    <dgm:pt modelId="{6DBF7A59-A472-4064-A980-4E1ED0F0F159}" type="pres">
      <dgm:prSet presAssocID="{DA66325A-81D8-4821-97F8-20C5B2F77B78}" presName="rootText" presStyleLbl="node1" presStyleIdx="4" presStyleCnt="5">
        <dgm:presLayoutVars>
          <dgm:chMax/>
          <dgm:chPref val="3"/>
        </dgm:presLayoutVars>
      </dgm:prSet>
      <dgm:spPr/>
    </dgm:pt>
    <dgm:pt modelId="{52E29743-E634-4346-A0A4-FDA2B500BEE4}" type="pres">
      <dgm:prSet presAssocID="{DA66325A-81D8-4821-97F8-20C5B2F77B78}" presName="titleText2" presStyleLbl="fgAcc1" presStyleIdx="4" presStyleCnt="5">
        <dgm:presLayoutVars>
          <dgm:chMax val="0"/>
          <dgm:chPref val="0"/>
        </dgm:presLayoutVars>
      </dgm:prSet>
      <dgm:spPr/>
    </dgm:pt>
    <dgm:pt modelId="{C2BFF085-408D-47C8-B54A-61A61D3AE26E}" type="pres">
      <dgm:prSet presAssocID="{DA66325A-81D8-4821-97F8-20C5B2F77B78}" presName="rootConnector" presStyleLbl="node2" presStyleIdx="0" presStyleCnt="0"/>
      <dgm:spPr/>
    </dgm:pt>
    <dgm:pt modelId="{0CA8B73F-16E5-4F93-8119-8FF4AF49DABB}" type="pres">
      <dgm:prSet presAssocID="{DA66325A-81D8-4821-97F8-20C5B2F77B78}" presName="hierChild4" presStyleCnt="0"/>
      <dgm:spPr/>
    </dgm:pt>
    <dgm:pt modelId="{39BC48ED-E0B7-4C04-9C58-794AFAB747D8}" type="pres">
      <dgm:prSet presAssocID="{DA66325A-81D8-4821-97F8-20C5B2F77B78}" presName="hierChild5" presStyleCnt="0"/>
      <dgm:spPr/>
    </dgm:pt>
    <dgm:pt modelId="{3D92D409-367E-4360-8141-35A7982E9F57}" type="pres">
      <dgm:prSet presAssocID="{BA88EA40-5A6C-4797-9E52-352980C7A93F}" presName="hierChild3" presStyleCnt="0"/>
      <dgm:spPr/>
    </dgm:pt>
  </dgm:ptLst>
  <dgm:cxnLst>
    <dgm:cxn modelId="{3F5C2F09-E2E2-45A9-9E11-4D13EDDFA9CF}" type="presOf" srcId="{45FDAC30-3BEB-4C40-94A2-5B60FD4CA7F0}" destId="{EF778EB2-DB7C-4432-B048-326964E449A0}" srcOrd="0" destOrd="0" presId="urn:microsoft.com/office/officeart/2008/layout/NameandTitleOrganizationalChart"/>
    <dgm:cxn modelId="{74E17511-FB37-4405-9DD0-77211DE75395}" srcId="{BA88EA40-5A6C-4797-9E52-352980C7A93F}" destId="{DA66325A-81D8-4821-97F8-20C5B2F77B78}" srcOrd="2" destOrd="0" parTransId="{63C0188A-2FB4-4A56-98CD-E9ACB2ACE866}" sibTransId="{5F15EAA5-AA3B-48DA-9D40-03CAFAF9610F}"/>
    <dgm:cxn modelId="{ABC78D15-43EB-46FB-AE9E-0EB4C13F37DE}" type="presOf" srcId="{20245ECF-A3A7-4F62-A7DA-99F96C77B065}" destId="{9AF3BEF4-C21E-4967-821B-E13EDA8830A9}" srcOrd="0" destOrd="0" presId="urn:microsoft.com/office/officeart/2008/layout/NameandTitleOrganizationalChart"/>
    <dgm:cxn modelId="{04C0A517-CD3A-42D5-93A7-2EA9F0368FB7}" type="presOf" srcId="{110FD5CC-9B9C-4B4B-B842-10E490594973}" destId="{905A86DC-795F-4EF0-BBA5-B44C3A430141}" srcOrd="0" destOrd="0" presId="urn:microsoft.com/office/officeart/2008/layout/NameandTitleOrganizationalChart"/>
    <dgm:cxn modelId="{2AB6981A-F90F-467C-9F73-3C3F2F220D43}" type="presOf" srcId="{63C0188A-2FB4-4A56-98CD-E9ACB2ACE866}" destId="{99F07D65-555F-47D2-8342-FB5B62984362}" srcOrd="0" destOrd="0" presId="urn:microsoft.com/office/officeart/2008/layout/NameandTitleOrganizationalChart"/>
    <dgm:cxn modelId="{05B6C229-F9B8-4544-AB45-8E23989836BA}" type="presOf" srcId="{25F8CC9F-62BA-4F9E-9617-26620766032A}" destId="{6CB7BED7-8245-4241-BF57-F77305571F85}" srcOrd="0" destOrd="0" presId="urn:microsoft.com/office/officeart/2008/layout/NameandTitleOrganizationalChart"/>
    <dgm:cxn modelId="{6820932C-63D1-454B-81DA-5897CA41DA7B}" type="presOf" srcId="{BA88EA40-5A6C-4797-9E52-352980C7A93F}" destId="{4C2AF2AC-1CAA-4D72-A29B-C5BD795CD4DC}" srcOrd="1" destOrd="0" presId="urn:microsoft.com/office/officeart/2008/layout/NameandTitleOrganizationalChart"/>
    <dgm:cxn modelId="{81EC582F-8E01-4A26-969C-A57171003C12}" type="presOf" srcId="{20245ECF-A3A7-4F62-A7DA-99F96C77B065}" destId="{71D5286B-83AD-413B-BDD4-45A7480F02C4}" srcOrd="1" destOrd="0" presId="urn:microsoft.com/office/officeart/2008/layout/NameandTitleOrganizationalChart"/>
    <dgm:cxn modelId="{F0E1D837-FD64-4DE4-82CB-96A0B2E40054}" srcId="{45FDAC30-3BEB-4C40-94A2-5B60FD4CA7F0}" destId="{20245ECF-A3A7-4F62-A7DA-99F96C77B065}" srcOrd="1" destOrd="0" parTransId="{887436F8-3623-4463-8A70-A5F0788AB6CB}" sibTransId="{7F0C6C75-3A8E-4330-90E6-D631F2FC3E87}"/>
    <dgm:cxn modelId="{E849EC3C-7637-4813-A621-21438068D2E2}" srcId="{BA88EA40-5A6C-4797-9E52-352980C7A93F}" destId="{352DCB4E-55AB-4CDE-9FB5-8AF6D207936D}" srcOrd="1" destOrd="0" parTransId="{8080E20E-4887-4497-81F1-30CD39A2E0F3}" sibTransId="{9447F179-9B2E-4DFA-A3F0-B514230661EF}"/>
    <dgm:cxn modelId="{8B832962-C13A-45C4-A4BD-7923E945011A}" type="presOf" srcId="{352DCB4E-55AB-4CDE-9FB5-8AF6D207936D}" destId="{9DE03906-7520-4C5F-A315-F9D122809599}" srcOrd="1" destOrd="0" presId="urn:microsoft.com/office/officeart/2008/layout/NameandTitleOrganizationalChart"/>
    <dgm:cxn modelId="{7C47C142-30E8-40EF-9E1A-1B612A50636D}" type="presOf" srcId="{3F741599-E0DE-4233-9E4D-E9919FB6E1B0}" destId="{C5270996-E511-42CE-B622-FB1B327B275C}" srcOrd="0" destOrd="0" presId="urn:microsoft.com/office/officeart/2008/layout/NameandTitleOrganizationalChart"/>
    <dgm:cxn modelId="{336B5B65-0E49-4530-AD14-E5C91F417E23}" type="presOf" srcId="{352DCB4E-55AB-4CDE-9FB5-8AF6D207936D}" destId="{05F62C57-34B4-4535-8EDF-97565C966A6F}" srcOrd="0" destOrd="0" presId="urn:microsoft.com/office/officeart/2008/layout/NameandTitleOrganizationalChart"/>
    <dgm:cxn modelId="{D170F267-EF4A-4C98-BDBB-4E7678620F0C}" type="presOf" srcId="{96CE2D79-0170-4E9C-861B-87AFB1B69926}" destId="{F2F6FDDE-F907-4E6C-8775-E510CA278693}" srcOrd="0" destOrd="0" presId="urn:microsoft.com/office/officeart/2008/layout/NameandTitleOrganizationalChart"/>
    <dgm:cxn modelId="{73B5744D-3EE9-4EA7-8009-D8F7355CCBD2}" type="presOf" srcId="{9447F179-9B2E-4DFA-A3F0-B514230661EF}" destId="{A52BBA8D-008B-4CEF-BFE9-C7403AD7D39B}" srcOrd="0" destOrd="0" presId="urn:microsoft.com/office/officeart/2008/layout/NameandTitleOrganizationalChart"/>
    <dgm:cxn modelId="{3C648E6D-3C12-4274-A220-293D15092E2E}" type="presOf" srcId="{9D8F807E-2295-47F2-B60D-1EA0A80EB6A7}" destId="{F7AA4806-C94A-4259-972E-010E2860BB63}" srcOrd="0" destOrd="0" presId="urn:microsoft.com/office/officeart/2008/layout/NameandTitleOrganizationalChart"/>
    <dgm:cxn modelId="{5AA6576F-AF15-4809-9B11-C26E892F0F91}" type="presOf" srcId="{96BF7EE6-2FD2-4973-A7BF-F8E6B7C6CF7C}" destId="{2E24DC9E-FB0A-457D-BA0D-3BD0B9E72AB2}" srcOrd="1" destOrd="0" presId="urn:microsoft.com/office/officeart/2008/layout/NameandTitleOrganizationalChart"/>
    <dgm:cxn modelId="{F42EA574-1A33-4F63-B5DD-69DAC20C35DA}" type="presOf" srcId="{96BF7EE6-2FD2-4973-A7BF-F8E6B7C6CF7C}" destId="{18BFAC68-5E51-4A5C-ADB8-E6AAC4BCB1B0}" srcOrd="0" destOrd="0" presId="urn:microsoft.com/office/officeart/2008/layout/NameandTitleOrganizationalChart"/>
    <dgm:cxn modelId="{8AB1C99F-937E-45D1-8821-4F0B67669493}" type="presOf" srcId="{45FDAC30-3BEB-4C40-94A2-5B60FD4CA7F0}" destId="{25548651-CEBA-47DA-8111-9B59B5E14251}" srcOrd="1" destOrd="0" presId="urn:microsoft.com/office/officeart/2008/layout/NameandTitleOrganizationalChart"/>
    <dgm:cxn modelId="{D71F8DA5-D7EA-48C7-AC51-3DB86703DAD6}" type="presOf" srcId="{6C18C238-A937-4551-9450-BF6B23155064}" destId="{8A729269-16BB-4BB8-A07F-C96D35EDFDEC}" srcOrd="0" destOrd="0" presId="urn:microsoft.com/office/officeart/2008/layout/NameandTitleOrganizationalChart"/>
    <dgm:cxn modelId="{8380F2A8-B719-4261-A9CC-B88BA29BA767}" type="presOf" srcId="{5F15EAA5-AA3B-48DA-9D40-03CAFAF9610F}" destId="{52E29743-E634-4346-A0A4-FDA2B500BEE4}" srcOrd="0" destOrd="0" presId="urn:microsoft.com/office/officeart/2008/layout/NameandTitleOrganizationalChart"/>
    <dgm:cxn modelId="{18BF39B4-BB8D-42F6-BF81-5D84A8099128}" type="presOf" srcId="{887436F8-3623-4463-8A70-A5F0788AB6CB}" destId="{739CF24B-09CB-4668-8506-39A4476871C5}" srcOrd="0" destOrd="0" presId="urn:microsoft.com/office/officeart/2008/layout/NameandTitleOrganizationalChart"/>
    <dgm:cxn modelId="{A9889EB5-59E8-4FFF-BCFD-A4ABA3B8D4AF}" type="presOf" srcId="{DA66325A-81D8-4821-97F8-20C5B2F77B78}" destId="{C2BFF085-408D-47C8-B54A-61A61D3AE26E}" srcOrd="1" destOrd="0" presId="urn:microsoft.com/office/officeart/2008/layout/NameandTitleOrganizationalChart"/>
    <dgm:cxn modelId="{4F220BC3-4F1E-41AD-88A1-981A0CC3D558}" srcId="{45FDAC30-3BEB-4C40-94A2-5B60FD4CA7F0}" destId="{96BF7EE6-2FD2-4973-A7BF-F8E6B7C6CF7C}" srcOrd="0" destOrd="0" parTransId="{110FD5CC-9B9C-4B4B-B842-10E490594973}" sibTransId="{3F741599-E0DE-4233-9E4D-E9919FB6E1B0}"/>
    <dgm:cxn modelId="{859B14D3-6307-44AA-B9C1-F565AF8A0473}" type="presOf" srcId="{BA88EA40-5A6C-4797-9E52-352980C7A93F}" destId="{2877D153-6687-4BF2-A993-C8BD5167881A}" srcOrd="0" destOrd="0" presId="urn:microsoft.com/office/officeart/2008/layout/NameandTitleOrganizationalChart"/>
    <dgm:cxn modelId="{E7383ED3-797D-4452-B2AA-E2D92FDE5295}" type="presOf" srcId="{8080E20E-4887-4497-81F1-30CD39A2E0F3}" destId="{FEE91027-7E09-4EB3-85AE-C5A7CFABA997}" srcOrd="0" destOrd="0" presId="urn:microsoft.com/office/officeart/2008/layout/NameandTitleOrganizationalChart"/>
    <dgm:cxn modelId="{212E63E1-8411-4F41-9489-A4425B10E9ED}" type="presOf" srcId="{7F0C6C75-3A8E-4330-90E6-D631F2FC3E87}" destId="{229FA104-E3B3-4D65-921E-048609FD5F33}" srcOrd="0" destOrd="0" presId="urn:microsoft.com/office/officeart/2008/layout/NameandTitleOrganizationalChart"/>
    <dgm:cxn modelId="{62BF3FF4-5352-4A05-BED2-E6C4CA862EA8}" srcId="{BA88EA40-5A6C-4797-9E52-352980C7A93F}" destId="{45FDAC30-3BEB-4C40-94A2-5B60FD4CA7F0}" srcOrd="0" destOrd="0" parTransId="{6C18C238-A937-4551-9450-BF6B23155064}" sibTransId="{9D8F807E-2295-47F2-B60D-1EA0A80EB6A7}"/>
    <dgm:cxn modelId="{195FB2FB-E68B-417D-805B-8AFCF93C290B}" type="presOf" srcId="{DA66325A-81D8-4821-97F8-20C5B2F77B78}" destId="{6DBF7A59-A472-4064-A980-4E1ED0F0F159}" srcOrd="0" destOrd="0" presId="urn:microsoft.com/office/officeart/2008/layout/NameandTitleOrganizationalChart"/>
    <dgm:cxn modelId="{BB6AF2FF-200D-4520-B306-C0F782E5F3B4}" srcId="{96CE2D79-0170-4E9C-861B-87AFB1B69926}" destId="{BA88EA40-5A6C-4797-9E52-352980C7A93F}" srcOrd="0" destOrd="0" parTransId="{2F22C85D-C40E-48EA-AF5E-E9FAA5BDD05F}" sibTransId="{25F8CC9F-62BA-4F9E-9617-26620766032A}"/>
    <dgm:cxn modelId="{0E5F60A1-05DC-4F27-BBE8-A4E7DD371E96}" type="presParOf" srcId="{F2F6FDDE-F907-4E6C-8775-E510CA278693}" destId="{86953EC3-C0FD-4D17-8A8F-8E84D2269582}" srcOrd="0" destOrd="0" presId="urn:microsoft.com/office/officeart/2008/layout/NameandTitleOrganizationalChart"/>
    <dgm:cxn modelId="{8AD6B30C-B6D3-4390-895C-B817DC92AE95}" type="presParOf" srcId="{86953EC3-C0FD-4D17-8A8F-8E84D2269582}" destId="{7E0A2A06-4BF3-48BA-8283-FECBC3E1B0B0}" srcOrd="0" destOrd="0" presId="urn:microsoft.com/office/officeart/2008/layout/NameandTitleOrganizationalChart"/>
    <dgm:cxn modelId="{6EC066CF-966A-420A-BCDD-B8A50EB1AB50}" type="presParOf" srcId="{7E0A2A06-4BF3-48BA-8283-FECBC3E1B0B0}" destId="{2877D153-6687-4BF2-A993-C8BD5167881A}" srcOrd="0" destOrd="0" presId="urn:microsoft.com/office/officeart/2008/layout/NameandTitleOrganizationalChart"/>
    <dgm:cxn modelId="{D6D9D3B4-E9E5-4D15-B258-0677A5662101}" type="presParOf" srcId="{7E0A2A06-4BF3-48BA-8283-FECBC3E1B0B0}" destId="{6CB7BED7-8245-4241-BF57-F77305571F85}" srcOrd="1" destOrd="0" presId="urn:microsoft.com/office/officeart/2008/layout/NameandTitleOrganizationalChart"/>
    <dgm:cxn modelId="{0B3143CF-F42F-4980-8D7C-F5D878CF20CD}" type="presParOf" srcId="{7E0A2A06-4BF3-48BA-8283-FECBC3E1B0B0}" destId="{4C2AF2AC-1CAA-4D72-A29B-C5BD795CD4DC}" srcOrd="2" destOrd="0" presId="urn:microsoft.com/office/officeart/2008/layout/NameandTitleOrganizationalChart"/>
    <dgm:cxn modelId="{962A3E49-2B92-45DB-B4E5-F6A5ADB5BEB7}" type="presParOf" srcId="{86953EC3-C0FD-4D17-8A8F-8E84D2269582}" destId="{3874FA96-FD5B-4EBF-B20D-7BA4614ECCFB}" srcOrd="1" destOrd="0" presId="urn:microsoft.com/office/officeart/2008/layout/NameandTitleOrganizationalChart"/>
    <dgm:cxn modelId="{D68138F9-0E6B-474D-9ED5-81C8176A39D8}" type="presParOf" srcId="{3874FA96-FD5B-4EBF-B20D-7BA4614ECCFB}" destId="{8A729269-16BB-4BB8-A07F-C96D35EDFDEC}" srcOrd="0" destOrd="0" presId="urn:microsoft.com/office/officeart/2008/layout/NameandTitleOrganizationalChart"/>
    <dgm:cxn modelId="{97EBF413-BE7D-4D70-A4FE-DB2E33DA5F04}" type="presParOf" srcId="{3874FA96-FD5B-4EBF-B20D-7BA4614ECCFB}" destId="{1F8CA2C5-2BD6-4C76-9C8D-030EEB60597B}" srcOrd="1" destOrd="0" presId="urn:microsoft.com/office/officeart/2008/layout/NameandTitleOrganizationalChart"/>
    <dgm:cxn modelId="{EED9D002-BAB1-4657-9380-BA0CA79D9354}" type="presParOf" srcId="{1F8CA2C5-2BD6-4C76-9C8D-030EEB60597B}" destId="{B88B6DE8-8386-4E7E-9CCA-2514BE6A3CB4}" srcOrd="0" destOrd="0" presId="urn:microsoft.com/office/officeart/2008/layout/NameandTitleOrganizationalChart"/>
    <dgm:cxn modelId="{FF423AE6-13A2-4146-8CA0-1A0F574A004F}" type="presParOf" srcId="{B88B6DE8-8386-4E7E-9CCA-2514BE6A3CB4}" destId="{EF778EB2-DB7C-4432-B048-326964E449A0}" srcOrd="0" destOrd="0" presId="urn:microsoft.com/office/officeart/2008/layout/NameandTitleOrganizationalChart"/>
    <dgm:cxn modelId="{9A77C3A9-6D59-4571-A9C5-F0EAA939F049}" type="presParOf" srcId="{B88B6DE8-8386-4E7E-9CCA-2514BE6A3CB4}" destId="{F7AA4806-C94A-4259-972E-010E2860BB63}" srcOrd="1" destOrd="0" presId="urn:microsoft.com/office/officeart/2008/layout/NameandTitleOrganizationalChart"/>
    <dgm:cxn modelId="{7C8C63F2-8CA4-4A70-84DF-B540358A9BF5}" type="presParOf" srcId="{B88B6DE8-8386-4E7E-9CCA-2514BE6A3CB4}" destId="{25548651-CEBA-47DA-8111-9B59B5E14251}" srcOrd="2" destOrd="0" presId="urn:microsoft.com/office/officeart/2008/layout/NameandTitleOrganizationalChart"/>
    <dgm:cxn modelId="{B2CEF8BA-64EA-41A4-ABAB-3CB9784C3ADC}" type="presParOf" srcId="{1F8CA2C5-2BD6-4C76-9C8D-030EEB60597B}" destId="{E32CE915-466F-4D4D-8344-AAF2888F9386}" srcOrd="1" destOrd="0" presId="urn:microsoft.com/office/officeart/2008/layout/NameandTitleOrganizationalChart"/>
    <dgm:cxn modelId="{86844740-D8A3-4859-9740-6757A85D6FEB}" type="presParOf" srcId="{E32CE915-466F-4D4D-8344-AAF2888F9386}" destId="{905A86DC-795F-4EF0-BBA5-B44C3A430141}" srcOrd="0" destOrd="0" presId="urn:microsoft.com/office/officeart/2008/layout/NameandTitleOrganizationalChart"/>
    <dgm:cxn modelId="{D3615B7F-F50B-472A-8C43-78FB440A0829}" type="presParOf" srcId="{E32CE915-466F-4D4D-8344-AAF2888F9386}" destId="{79F65C69-28C6-4329-8012-C0F720251D6D}" srcOrd="1" destOrd="0" presId="urn:microsoft.com/office/officeart/2008/layout/NameandTitleOrganizationalChart"/>
    <dgm:cxn modelId="{C0C05630-E4AF-417F-A9C0-9B8CEE94A821}" type="presParOf" srcId="{79F65C69-28C6-4329-8012-C0F720251D6D}" destId="{FD4FFF76-5A4D-42E8-B4D9-CD359C7AC9CE}" srcOrd="0" destOrd="0" presId="urn:microsoft.com/office/officeart/2008/layout/NameandTitleOrganizationalChart"/>
    <dgm:cxn modelId="{4F997521-E0F9-4DAF-B506-FF53180CDF04}" type="presParOf" srcId="{FD4FFF76-5A4D-42E8-B4D9-CD359C7AC9CE}" destId="{18BFAC68-5E51-4A5C-ADB8-E6AAC4BCB1B0}" srcOrd="0" destOrd="0" presId="urn:microsoft.com/office/officeart/2008/layout/NameandTitleOrganizationalChart"/>
    <dgm:cxn modelId="{37CC670F-B8AD-4DD7-A2E6-9AC7A9527B51}" type="presParOf" srcId="{FD4FFF76-5A4D-42E8-B4D9-CD359C7AC9CE}" destId="{C5270996-E511-42CE-B622-FB1B327B275C}" srcOrd="1" destOrd="0" presId="urn:microsoft.com/office/officeart/2008/layout/NameandTitleOrganizationalChart"/>
    <dgm:cxn modelId="{312EAE4D-02F4-4C43-8100-4314679F4EF5}" type="presParOf" srcId="{FD4FFF76-5A4D-42E8-B4D9-CD359C7AC9CE}" destId="{2E24DC9E-FB0A-457D-BA0D-3BD0B9E72AB2}" srcOrd="2" destOrd="0" presId="urn:microsoft.com/office/officeart/2008/layout/NameandTitleOrganizationalChart"/>
    <dgm:cxn modelId="{D250CC2B-096F-483B-83D7-00954475917E}" type="presParOf" srcId="{79F65C69-28C6-4329-8012-C0F720251D6D}" destId="{F510568F-58F6-4B73-9239-23AFE6BE6A95}" srcOrd="1" destOrd="0" presId="urn:microsoft.com/office/officeart/2008/layout/NameandTitleOrganizationalChart"/>
    <dgm:cxn modelId="{9148953E-E687-4295-B34B-454790FD8899}" type="presParOf" srcId="{79F65C69-28C6-4329-8012-C0F720251D6D}" destId="{70973672-AD05-4ECB-B3BF-2577B5AD04E5}" srcOrd="2" destOrd="0" presId="urn:microsoft.com/office/officeart/2008/layout/NameandTitleOrganizationalChart"/>
    <dgm:cxn modelId="{1037C470-1B7F-4553-B687-1D35CA63D40D}" type="presParOf" srcId="{E32CE915-466F-4D4D-8344-AAF2888F9386}" destId="{739CF24B-09CB-4668-8506-39A4476871C5}" srcOrd="2" destOrd="0" presId="urn:microsoft.com/office/officeart/2008/layout/NameandTitleOrganizationalChart"/>
    <dgm:cxn modelId="{415C0567-AD36-470E-A10E-749B9A3EDFAD}" type="presParOf" srcId="{E32CE915-466F-4D4D-8344-AAF2888F9386}" destId="{17341FB1-462E-469A-9C92-8EFD39EB3182}" srcOrd="3" destOrd="0" presId="urn:microsoft.com/office/officeart/2008/layout/NameandTitleOrganizationalChart"/>
    <dgm:cxn modelId="{C3FF0724-167D-489D-8CFC-9E2C26C4508C}" type="presParOf" srcId="{17341FB1-462E-469A-9C92-8EFD39EB3182}" destId="{4D1CB35D-CAC3-4EF8-8684-5CA211BEEC62}" srcOrd="0" destOrd="0" presId="urn:microsoft.com/office/officeart/2008/layout/NameandTitleOrganizationalChart"/>
    <dgm:cxn modelId="{6EB7123D-D93C-465D-84D6-E17BAC0B4486}" type="presParOf" srcId="{4D1CB35D-CAC3-4EF8-8684-5CA211BEEC62}" destId="{9AF3BEF4-C21E-4967-821B-E13EDA8830A9}" srcOrd="0" destOrd="0" presId="urn:microsoft.com/office/officeart/2008/layout/NameandTitleOrganizationalChart"/>
    <dgm:cxn modelId="{0CB8CE7E-E245-4BE4-967A-7F3A4D1FFD46}" type="presParOf" srcId="{4D1CB35D-CAC3-4EF8-8684-5CA211BEEC62}" destId="{229FA104-E3B3-4D65-921E-048609FD5F33}" srcOrd="1" destOrd="0" presId="urn:microsoft.com/office/officeart/2008/layout/NameandTitleOrganizationalChart"/>
    <dgm:cxn modelId="{48966439-741A-4DC1-8AF5-C1E43D65F738}" type="presParOf" srcId="{4D1CB35D-CAC3-4EF8-8684-5CA211BEEC62}" destId="{71D5286B-83AD-413B-BDD4-45A7480F02C4}" srcOrd="2" destOrd="0" presId="urn:microsoft.com/office/officeart/2008/layout/NameandTitleOrganizationalChart"/>
    <dgm:cxn modelId="{D7FACFA8-F6E5-4D86-A49D-88B191F1A06D}" type="presParOf" srcId="{17341FB1-462E-469A-9C92-8EFD39EB3182}" destId="{7BF3B261-11D2-4CA0-A2D3-7AF32EEA26D0}" srcOrd="1" destOrd="0" presId="urn:microsoft.com/office/officeart/2008/layout/NameandTitleOrganizationalChart"/>
    <dgm:cxn modelId="{92F43481-9DB8-45FF-8839-E2F67301BF78}" type="presParOf" srcId="{17341FB1-462E-469A-9C92-8EFD39EB3182}" destId="{E603380B-D837-40AA-BD64-D2552E3F17FD}" srcOrd="2" destOrd="0" presId="urn:microsoft.com/office/officeart/2008/layout/NameandTitleOrganizationalChart"/>
    <dgm:cxn modelId="{63DE1EA5-B416-4B5B-9E9E-90FA5D61BA4B}" type="presParOf" srcId="{1F8CA2C5-2BD6-4C76-9C8D-030EEB60597B}" destId="{3B129C12-4FBB-43DC-A750-7C4FEB166224}" srcOrd="2" destOrd="0" presId="urn:microsoft.com/office/officeart/2008/layout/NameandTitleOrganizationalChart"/>
    <dgm:cxn modelId="{5ADC3451-AF1A-44ED-8AF0-380246DA8881}" type="presParOf" srcId="{3874FA96-FD5B-4EBF-B20D-7BA4614ECCFB}" destId="{FEE91027-7E09-4EB3-85AE-C5A7CFABA997}" srcOrd="2" destOrd="0" presId="urn:microsoft.com/office/officeart/2008/layout/NameandTitleOrganizationalChart"/>
    <dgm:cxn modelId="{5D64E628-60AC-4A96-A0F8-A91C4DB58198}" type="presParOf" srcId="{3874FA96-FD5B-4EBF-B20D-7BA4614ECCFB}" destId="{FEDA4FEA-5E16-43AD-8FA1-4851E37AD05D}" srcOrd="3" destOrd="0" presId="urn:microsoft.com/office/officeart/2008/layout/NameandTitleOrganizationalChart"/>
    <dgm:cxn modelId="{CA16C62E-990B-44CE-A66F-590C0D02A802}" type="presParOf" srcId="{FEDA4FEA-5E16-43AD-8FA1-4851E37AD05D}" destId="{4DCD5F22-4485-4BAF-A2A0-7DEF498F1180}" srcOrd="0" destOrd="0" presId="urn:microsoft.com/office/officeart/2008/layout/NameandTitleOrganizationalChart"/>
    <dgm:cxn modelId="{626EDBC6-8913-464B-9C95-05F0965F1129}" type="presParOf" srcId="{4DCD5F22-4485-4BAF-A2A0-7DEF498F1180}" destId="{05F62C57-34B4-4535-8EDF-97565C966A6F}" srcOrd="0" destOrd="0" presId="urn:microsoft.com/office/officeart/2008/layout/NameandTitleOrganizationalChart"/>
    <dgm:cxn modelId="{2B9B5424-60F7-4E60-A4D6-127554D1653F}" type="presParOf" srcId="{4DCD5F22-4485-4BAF-A2A0-7DEF498F1180}" destId="{A52BBA8D-008B-4CEF-BFE9-C7403AD7D39B}" srcOrd="1" destOrd="0" presId="urn:microsoft.com/office/officeart/2008/layout/NameandTitleOrganizationalChart"/>
    <dgm:cxn modelId="{725E3D80-121D-4CBD-80BA-F8CEF3A72694}" type="presParOf" srcId="{4DCD5F22-4485-4BAF-A2A0-7DEF498F1180}" destId="{9DE03906-7520-4C5F-A315-F9D122809599}" srcOrd="2" destOrd="0" presId="urn:microsoft.com/office/officeart/2008/layout/NameandTitleOrganizationalChart"/>
    <dgm:cxn modelId="{4331B399-DBE5-453F-BFB2-F9DC3D8BA288}" type="presParOf" srcId="{FEDA4FEA-5E16-43AD-8FA1-4851E37AD05D}" destId="{4E659FBC-83AD-4C4C-AF8F-FB10365B1231}" srcOrd="1" destOrd="0" presId="urn:microsoft.com/office/officeart/2008/layout/NameandTitleOrganizationalChart"/>
    <dgm:cxn modelId="{88EBD2E7-F0CE-41DB-B0D8-F67405938A22}" type="presParOf" srcId="{FEDA4FEA-5E16-43AD-8FA1-4851E37AD05D}" destId="{603DD0B0-ADFF-4CA5-AEA1-4998F4C6ECA0}" srcOrd="2" destOrd="0" presId="urn:microsoft.com/office/officeart/2008/layout/NameandTitleOrganizationalChart"/>
    <dgm:cxn modelId="{92F6DB6E-5694-4DF9-B8DC-BD62CF136EAD}" type="presParOf" srcId="{3874FA96-FD5B-4EBF-B20D-7BA4614ECCFB}" destId="{99F07D65-555F-47D2-8342-FB5B62984362}" srcOrd="4" destOrd="0" presId="urn:microsoft.com/office/officeart/2008/layout/NameandTitleOrganizationalChart"/>
    <dgm:cxn modelId="{7C216116-CE13-4D3A-8333-B4F3E509C6AB}" type="presParOf" srcId="{3874FA96-FD5B-4EBF-B20D-7BA4614ECCFB}" destId="{95402944-40E1-4648-B800-29BA1F7A3D7E}" srcOrd="5" destOrd="0" presId="urn:microsoft.com/office/officeart/2008/layout/NameandTitleOrganizationalChart"/>
    <dgm:cxn modelId="{3057AA5D-1ACE-41E5-9B2C-E058A13CB0B1}" type="presParOf" srcId="{95402944-40E1-4648-B800-29BA1F7A3D7E}" destId="{14EA49F4-452F-498F-A665-897B61BFA41B}" srcOrd="0" destOrd="0" presId="urn:microsoft.com/office/officeart/2008/layout/NameandTitleOrganizationalChart"/>
    <dgm:cxn modelId="{662388D7-D0E3-489F-9831-DD6BF529313F}" type="presParOf" srcId="{14EA49F4-452F-498F-A665-897B61BFA41B}" destId="{6DBF7A59-A472-4064-A980-4E1ED0F0F159}" srcOrd="0" destOrd="0" presId="urn:microsoft.com/office/officeart/2008/layout/NameandTitleOrganizationalChart"/>
    <dgm:cxn modelId="{EEB346B8-F7DD-440D-824C-A53E4176D549}" type="presParOf" srcId="{14EA49F4-452F-498F-A665-897B61BFA41B}" destId="{52E29743-E634-4346-A0A4-FDA2B500BEE4}" srcOrd="1" destOrd="0" presId="urn:microsoft.com/office/officeart/2008/layout/NameandTitleOrganizationalChart"/>
    <dgm:cxn modelId="{5E101E7E-3B90-4B4E-A0A5-DBF51C9D82FA}" type="presParOf" srcId="{14EA49F4-452F-498F-A665-897B61BFA41B}" destId="{C2BFF085-408D-47C8-B54A-61A61D3AE26E}" srcOrd="2" destOrd="0" presId="urn:microsoft.com/office/officeart/2008/layout/NameandTitleOrganizationalChart"/>
    <dgm:cxn modelId="{21CE7265-1B74-47D7-BBA5-CE50B6DB6C8E}" type="presParOf" srcId="{95402944-40E1-4648-B800-29BA1F7A3D7E}" destId="{0CA8B73F-16E5-4F93-8119-8FF4AF49DABB}" srcOrd="1" destOrd="0" presId="urn:microsoft.com/office/officeart/2008/layout/NameandTitleOrganizationalChart"/>
    <dgm:cxn modelId="{D7BFD405-92A2-41D3-A385-677A7E1E2BB9}" type="presParOf" srcId="{95402944-40E1-4648-B800-29BA1F7A3D7E}" destId="{39BC48ED-E0B7-4C04-9C58-794AFAB747D8}" srcOrd="2" destOrd="0" presId="urn:microsoft.com/office/officeart/2008/layout/NameandTitleOrganizationalChart"/>
    <dgm:cxn modelId="{581540AF-A27B-4778-A7A2-14747D17BDDC}" type="presParOf" srcId="{86953EC3-C0FD-4D17-8A8F-8E84D2269582}" destId="{3D92D409-367E-4360-8141-35A7982E9F57}"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0F5F4F0-28FA-45A0-A792-6A8FEAC9F7AF}"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s-ES"/>
        </a:p>
      </dgm:t>
    </dgm:pt>
    <dgm:pt modelId="{8557758E-C030-4E44-9267-99C974921ED4}">
      <dgm:prSet phldrT="[Texto]" custT="1"/>
      <dgm:spPr>
        <a:solidFill>
          <a:schemeClr val="bg2">
            <a:lumMod val="50000"/>
          </a:schemeClr>
        </a:solidFill>
      </dgm:spPr>
      <dgm:t>
        <a:bodyPr/>
        <a:lstStyle/>
        <a:p>
          <a:r>
            <a:rPr lang="es-ES" sz="2400" b="1" dirty="0">
              <a:latin typeface="Century Gothic" panose="020B0502020202020204" pitchFamily="34" charset="0"/>
              <a:cs typeface="Calibri" panose="020F0502020204030204" pitchFamily="34" charset="0"/>
            </a:rPr>
            <a:t>ESTUDIANTES </a:t>
          </a:r>
        </a:p>
        <a:p>
          <a:r>
            <a:rPr lang="es-ES" sz="1800" b="1" dirty="0">
              <a:latin typeface="Century Gothic" panose="020B0502020202020204" pitchFamily="34" charset="0"/>
              <a:cs typeface="Calibri" panose="020F0502020204030204" pitchFamily="34" charset="0"/>
            </a:rPr>
            <a:t>(</a:t>
          </a:r>
          <a:r>
            <a:rPr lang="es-CO" sz="1800" b="1" dirty="0">
              <a:latin typeface="Century Gothic" panose="020B0502020202020204" pitchFamily="34" charset="0"/>
              <a:cs typeface="Calibri" panose="020F0502020204030204" pitchFamily="34" charset="0"/>
            </a:rPr>
            <a:t>Pregrado, Postgrado)</a:t>
          </a:r>
          <a:endParaRPr lang="es-ES" sz="1800" b="1" dirty="0">
            <a:latin typeface="Century Gothic" panose="020B0502020202020204" pitchFamily="34" charset="0"/>
            <a:cs typeface="Calibri" panose="020F0502020204030204" pitchFamily="34" charset="0"/>
          </a:endParaRPr>
        </a:p>
      </dgm:t>
    </dgm:pt>
    <dgm:pt modelId="{525AF39A-6843-4520-986C-BF442A8B306A}" type="parTrans" cxnId="{E255F15B-E4C4-436B-B9B3-FE21BC39B830}">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292E3456-0F4F-42D6-BB4A-C197C4CFBBBF}" type="sibTrans" cxnId="{E255F15B-E4C4-436B-B9B3-FE21BC39B830}">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9DA3F157-BD30-4FEA-916E-7A0CA0A9722D}">
      <dgm:prSet phldrT="[Texto]" custT="1"/>
      <dgm:spPr>
        <a:solidFill>
          <a:schemeClr val="accent1">
            <a:lumMod val="50000"/>
          </a:schemeClr>
        </a:solidFill>
      </dgm:spPr>
      <dgm:t>
        <a:bodyPr/>
        <a:lstStyle/>
        <a:p>
          <a:r>
            <a:rPr lang="es-ES" sz="2400" b="1" dirty="0">
              <a:latin typeface="Century Gothic" panose="020B0502020202020204" pitchFamily="34" charset="0"/>
              <a:cs typeface="Calibri" panose="020F0502020204030204" pitchFamily="34" charset="0"/>
            </a:rPr>
            <a:t>TRABAJADORES </a:t>
          </a:r>
          <a:r>
            <a:rPr lang="es-ES" sz="1800" b="1" dirty="0">
              <a:latin typeface="Century Gothic" panose="020B0502020202020204" pitchFamily="34" charset="0"/>
              <a:cs typeface="Calibri" panose="020F0502020204030204" pitchFamily="34" charset="0"/>
            </a:rPr>
            <a:t>(</a:t>
          </a:r>
          <a:r>
            <a:rPr lang="es-CO" sz="1800" b="1" dirty="0">
              <a:latin typeface="Century Gothic" panose="020B0502020202020204" pitchFamily="34" charset="0"/>
              <a:cs typeface="Calibri" panose="020F0502020204030204" pitchFamily="34" charset="0"/>
            </a:rPr>
            <a:t>Funcionarios Públicos, Trabajadores Oficiales)</a:t>
          </a:r>
          <a:endParaRPr lang="es-ES" sz="1800" b="1" dirty="0">
            <a:latin typeface="Century Gothic" panose="020B0502020202020204" pitchFamily="34" charset="0"/>
            <a:cs typeface="Calibri" panose="020F0502020204030204" pitchFamily="34" charset="0"/>
          </a:endParaRPr>
        </a:p>
      </dgm:t>
    </dgm:pt>
    <dgm:pt modelId="{7C94557C-BD24-41BE-810A-128E65E512BF}" type="parTrans" cxnId="{715F253B-7F7D-43DF-9869-04C3B8465C7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8EFBE159-2285-4CFD-B750-BE02FEB74ECE}" type="sibTrans" cxnId="{715F253B-7F7D-43DF-9869-04C3B8465C7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0F9D7BE0-A1D0-48A8-A4AC-13903AB73C06}">
      <dgm:prSet phldrT="[Texto]" custT="1"/>
      <dgm:spPr>
        <a:solidFill>
          <a:srgbClr val="034EA1"/>
        </a:solidFill>
      </dgm:spPr>
      <dgm:t>
        <a:bodyPr/>
        <a:lstStyle/>
        <a:p>
          <a:r>
            <a:rPr lang="es-ES" sz="2400" b="1" dirty="0">
              <a:solidFill>
                <a:schemeClr val="accent6">
                  <a:lumMod val="20000"/>
                  <a:lumOff val="80000"/>
                </a:schemeClr>
              </a:solidFill>
              <a:latin typeface="Century Gothic" panose="020B0502020202020204" pitchFamily="34" charset="0"/>
              <a:cs typeface="Calibri" panose="020F0502020204030204" pitchFamily="34" charset="0"/>
            </a:rPr>
            <a:t>DOCENTES</a:t>
          </a:r>
        </a:p>
        <a:p>
          <a:r>
            <a:rPr lang="es-ES" sz="2400" b="1" dirty="0">
              <a:solidFill>
                <a:schemeClr val="accent6">
                  <a:lumMod val="20000"/>
                  <a:lumOff val="80000"/>
                </a:schemeClr>
              </a:solidFill>
              <a:latin typeface="Century Gothic" panose="020B0502020202020204" pitchFamily="34" charset="0"/>
              <a:cs typeface="Calibri" panose="020F0502020204030204" pitchFamily="34" charset="0"/>
            </a:rPr>
            <a:t> </a:t>
          </a:r>
          <a:r>
            <a:rPr lang="es-ES" sz="1800" b="1" dirty="0">
              <a:solidFill>
                <a:schemeClr val="accent6">
                  <a:lumMod val="20000"/>
                  <a:lumOff val="80000"/>
                </a:schemeClr>
              </a:solidFill>
              <a:latin typeface="Century Gothic" panose="020B0502020202020204" pitchFamily="34" charset="0"/>
              <a:cs typeface="Calibri" panose="020F0502020204030204" pitchFamily="34" charset="0"/>
            </a:rPr>
            <a:t>(</a:t>
          </a:r>
          <a:r>
            <a:rPr lang="es-MX" sz="1800" b="1" dirty="0">
              <a:solidFill>
                <a:schemeClr val="accent6">
                  <a:lumMod val="20000"/>
                  <a:lumOff val="80000"/>
                </a:schemeClr>
              </a:solidFill>
              <a:latin typeface="Century Gothic" panose="020B0502020202020204" pitchFamily="34" charset="0"/>
              <a:cs typeface="Calibri" panose="020F0502020204030204" pitchFamily="34" charset="0"/>
            </a:rPr>
            <a:t>Carrera profesoral y No carrera profesoral)</a:t>
          </a:r>
          <a:endParaRPr lang="es-ES" sz="1800" b="1" dirty="0">
            <a:solidFill>
              <a:schemeClr val="accent6">
                <a:lumMod val="20000"/>
                <a:lumOff val="80000"/>
              </a:schemeClr>
            </a:solidFill>
            <a:latin typeface="Century Gothic" panose="020B0502020202020204" pitchFamily="34" charset="0"/>
            <a:cs typeface="Calibri" panose="020F0502020204030204" pitchFamily="34" charset="0"/>
          </a:endParaRPr>
        </a:p>
      </dgm:t>
    </dgm:pt>
    <dgm:pt modelId="{0260565E-5B12-4AE6-A49D-09CAC89A0EAF}" type="parTrans" cxnId="{28378291-9D41-41F4-9AE0-3E8885706D5F}">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41AF28E5-4861-4156-97D1-224CC45B6866}" type="sibTrans" cxnId="{28378291-9D41-41F4-9AE0-3E8885706D5F}">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AC76EE93-9F82-4D87-9689-55C81DBFB90B}">
      <dgm:prSet phldrT="[Texto]" custT="1"/>
      <dgm:spPr>
        <a:solidFill>
          <a:schemeClr val="accent6">
            <a:lumMod val="75000"/>
          </a:schemeClr>
        </a:solidFill>
      </dgm:spPr>
      <dgm:t>
        <a:bodyPr/>
        <a:lstStyle/>
        <a:p>
          <a:r>
            <a:rPr lang="es-ES" sz="2400" b="1" dirty="0">
              <a:latin typeface="Century Gothic" panose="020B0502020202020204" pitchFamily="34" charset="0"/>
              <a:cs typeface="Calibri" panose="020F0502020204030204" pitchFamily="34" charset="0"/>
            </a:rPr>
            <a:t>COMUNIDAD UNIVERSITARIA </a:t>
          </a:r>
        </a:p>
        <a:p>
          <a:r>
            <a:rPr lang="es-CO" sz="1800" b="1" dirty="0">
              <a:latin typeface="Century Gothic" panose="020B0502020202020204" pitchFamily="34" charset="0"/>
              <a:cs typeface="Calibri" panose="020F0502020204030204" pitchFamily="34" charset="0"/>
            </a:rPr>
            <a:t>(Sindicatos, Grupos Ecológicos, Grupos Ambientalistas, Grupos Culturales, Grupos Estudiantiles)</a:t>
          </a:r>
          <a:endParaRPr lang="es-ES" sz="1800" b="1" dirty="0">
            <a:latin typeface="Century Gothic" panose="020B0502020202020204" pitchFamily="34" charset="0"/>
            <a:cs typeface="Calibri" panose="020F0502020204030204" pitchFamily="34" charset="0"/>
          </a:endParaRPr>
        </a:p>
      </dgm:t>
    </dgm:pt>
    <dgm:pt modelId="{681E2557-5135-46FB-A8AF-CD8AA34D3126}" type="parTrans" cxnId="{2A0DD768-AE7B-4279-AD87-C7BE6EE3DB54}">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AE81C2A7-5FC0-456C-9309-E154F1C98A30}" type="sibTrans" cxnId="{2A0DD768-AE7B-4279-AD87-C7BE6EE3DB54}">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853012E1-D696-4BF5-AFA6-F96F9389B6E3}">
      <dgm:prSet phldrT="[Texto]" custT="1"/>
      <dgm:spPr>
        <a:solidFill>
          <a:schemeClr val="bg1">
            <a:lumMod val="75000"/>
          </a:schemeClr>
        </a:solidFill>
      </dgm:spPr>
      <dgm:t>
        <a:bodyPr/>
        <a:lstStyle/>
        <a:p>
          <a:r>
            <a:rPr lang="es-ES" sz="2400" b="1" dirty="0">
              <a:solidFill>
                <a:schemeClr val="accent6">
                  <a:lumMod val="20000"/>
                  <a:lumOff val="80000"/>
                </a:schemeClr>
              </a:solidFill>
              <a:latin typeface="Century Gothic" panose="020B0502020202020204" pitchFamily="34" charset="0"/>
              <a:cs typeface="Calibri" panose="020F0502020204030204" pitchFamily="34" charset="0"/>
            </a:rPr>
            <a:t>GRUPOS DE INVESTIGACIÓN </a:t>
          </a:r>
        </a:p>
        <a:p>
          <a:r>
            <a:rPr lang="es-ES" sz="1800" b="1" dirty="0">
              <a:solidFill>
                <a:schemeClr val="accent6">
                  <a:lumMod val="20000"/>
                  <a:lumOff val="80000"/>
                </a:schemeClr>
              </a:solidFill>
              <a:latin typeface="Century Gothic" panose="020B0502020202020204" pitchFamily="34" charset="0"/>
              <a:cs typeface="Calibri" panose="020F0502020204030204" pitchFamily="34" charset="0"/>
            </a:rPr>
            <a:t>(</a:t>
          </a:r>
          <a:r>
            <a:rPr lang="es-CO" sz="1800" b="1" dirty="0">
              <a:solidFill>
                <a:schemeClr val="accent6">
                  <a:lumMod val="20000"/>
                  <a:lumOff val="80000"/>
                </a:schemeClr>
              </a:solidFill>
              <a:latin typeface="Century Gothic" panose="020B0502020202020204" pitchFamily="34" charset="0"/>
              <a:cs typeface="Calibri" panose="020F0502020204030204" pitchFamily="34" charset="0"/>
            </a:rPr>
            <a:t>Semilleros de investigación)</a:t>
          </a:r>
          <a:endParaRPr lang="es-ES" sz="1800" b="1" dirty="0">
            <a:solidFill>
              <a:schemeClr val="accent6">
                <a:lumMod val="20000"/>
                <a:lumOff val="80000"/>
              </a:schemeClr>
            </a:solidFill>
            <a:latin typeface="Century Gothic" panose="020B0502020202020204" pitchFamily="34" charset="0"/>
            <a:cs typeface="Calibri" panose="020F0502020204030204" pitchFamily="34" charset="0"/>
          </a:endParaRPr>
        </a:p>
      </dgm:t>
    </dgm:pt>
    <dgm:pt modelId="{1AC99CFE-718F-4D93-884E-77B707250016}" type="parTrans" cxnId="{311026A5-26CE-4D99-B5DA-E93079236DB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0F27B20E-FE56-4609-9034-C120B6CC0B8C}" type="sibTrans" cxnId="{311026A5-26CE-4D99-B5DA-E93079236DB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1EFD66EA-CFBB-467C-8260-52595B63557C}">
      <dgm:prSet phldrT="[Texto]" custT="1"/>
      <dgm:spPr>
        <a:solidFill>
          <a:schemeClr val="accent6">
            <a:lumMod val="60000"/>
            <a:lumOff val="40000"/>
          </a:schemeClr>
        </a:solidFill>
      </dgm:spPr>
      <dgm:t>
        <a:bodyPr/>
        <a:lstStyle/>
        <a:p>
          <a:r>
            <a:rPr lang="es-ES" sz="2400" b="1" dirty="0">
              <a:latin typeface="Century Gothic" panose="020B0502020202020204" pitchFamily="34" charset="0"/>
              <a:cs typeface="Calibri" panose="020F0502020204030204" pitchFamily="34" charset="0"/>
            </a:rPr>
            <a:t>CUERPOS COLEGIADOS </a:t>
          </a:r>
        </a:p>
        <a:p>
          <a:r>
            <a:rPr lang="es-ES" sz="2400" b="1" dirty="0">
              <a:latin typeface="Century Gothic" panose="020B0502020202020204" pitchFamily="34" charset="0"/>
              <a:cs typeface="Calibri" panose="020F0502020204030204" pitchFamily="34" charset="0"/>
            </a:rPr>
            <a:t>Y RECTORÍA </a:t>
          </a:r>
        </a:p>
        <a:p>
          <a:r>
            <a:rPr lang="es-ES" sz="1800" b="1" dirty="0">
              <a:latin typeface="Century Gothic" panose="020B0502020202020204" pitchFamily="34" charset="0"/>
              <a:cs typeface="Calibri" panose="020F0502020204030204" pitchFamily="34" charset="0"/>
            </a:rPr>
            <a:t>(</a:t>
          </a:r>
          <a:r>
            <a:rPr lang="es-CO" sz="1800" b="1" dirty="0">
              <a:latin typeface="Century Gothic" panose="020B0502020202020204" pitchFamily="34" charset="0"/>
              <a:cs typeface="Calibri" panose="020F0502020204030204" pitchFamily="34" charset="0"/>
            </a:rPr>
            <a:t>Consejo Superior, Consejo Académico, Consejo de Facultad)</a:t>
          </a:r>
          <a:endParaRPr lang="es-ES" sz="1800" b="1" dirty="0">
            <a:latin typeface="Century Gothic" panose="020B0502020202020204" pitchFamily="34" charset="0"/>
            <a:cs typeface="Calibri" panose="020F0502020204030204" pitchFamily="34" charset="0"/>
          </a:endParaRPr>
        </a:p>
      </dgm:t>
    </dgm:pt>
    <dgm:pt modelId="{611054AF-0929-44EB-AD49-A0F39E344EF4}" type="parTrans" cxnId="{65A89077-C50B-4C41-A607-003F83BDE9CC}">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9C9E102B-7250-42BC-85AF-9416E0C18559}" type="sibTrans" cxnId="{65A89077-C50B-4C41-A607-003F83BDE9CC}">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9BE19E69-485E-457D-BE53-3F9D42FEF438}">
      <dgm:prSet phldrT="[Texto]" custT="1"/>
      <dgm:spPr>
        <a:solidFill>
          <a:schemeClr val="accent2">
            <a:lumMod val="40000"/>
            <a:lumOff val="60000"/>
          </a:schemeClr>
        </a:solidFill>
      </dgm:spPr>
      <dgm:t>
        <a:bodyPr/>
        <a:lstStyle/>
        <a:p>
          <a:r>
            <a:rPr lang="es-ES" sz="2400" b="1">
              <a:latin typeface="Century Gothic" panose="020B0502020202020204" pitchFamily="34" charset="0"/>
              <a:cs typeface="Calibri" panose="020F0502020204030204" pitchFamily="34" charset="0"/>
            </a:rPr>
            <a:t>ENTES GUBERNAMENTALES</a:t>
          </a:r>
          <a:endParaRPr lang="es-ES" sz="2400" b="1" dirty="0">
            <a:latin typeface="Century Gothic" panose="020B0502020202020204" pitchFamily="34" charset="0"/>
            <a:cs typeface="Calibri" panose="020F0502020204030204" pitchFamily="34" charset="0"/>
          </a:endParaRPr>
        </a:p>
      </dgm:t>
    </dgm:pt>
    <dgm:pt modelId="{D55E5431-82B0-4E6E-8D3C-6AC12376C6D2}" type="parTrans" cxnId="{08D146D2-8C73-42A9-9D09-D3D419E50BD9}">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770EEF9C-DBDC-4869-AAAB-E8890386C54C}" type="sibTrans" cxnId="{08D146D2-8C73-42A9-9D09-D3D419E50BD9}">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F0997798-6022-434B-9E24-617AA538F82E}">
      <dgm:prSet phldrT="[Texto]" custT="1"/>
      <dgm:spPr>
        <a:solidFill>
          <a:srgbClr val="E6914A"/>
        </a:solidFill>
      </dgm:spPr>
      <dgm:t>
        <a:bodyPr/>
        <a:lstStyle/>
        <a:p>
          <a:r>
            <a:rPr lang="es-ES" sz="2800" b="1" dirty="0">
              <a:latin typeface="Century Gothic" panose="020B0502020202020204" pitchFamily="34" charset="0"/>
              <a:cs typeface="Calibri" panose="020F0502020204030204" pitchFamily="34" charset="0"/>
            </a:rPr>
            <a:t>PROVEEDORES </a:t>
          </a:r>
          <a:r>
            <a:rPr lang="es-ES" sz="1800" b="1" dirty="0">
              <a:latin typeface="Century Gothic" panose="020B0502020202020204" pitchFamily="34" charset="0"/>
              <a:cs typeface="Calibri" panose="020F0502020204030204" pitchFamily="34" charset="0"/>
            </a:rPr>
            <a:t>(</a:t>
          </a:r>
          <a:r>
            <a:rPr lang="es-CO" sz="1800" b="1" dirty="0">
              <a:latin typeface="Century Gothic" panose="020B0502020202020204" pitchFamily="34" charset="0"/>
              <a:cs typeface="Calibri" panose="020F0502020204030204" pitchFamily="34" charset="0"/>
            </a:rPr>
            <a:t>Contratistas de Bienes, Contratistas de Servicios)</a:t>
          </a:r>
          <a:endParaRPr lang="es-ES" sz="1800" b="1" dirty="0">
            <a:latin typeface="Century Gothic" panose="020B0502020202020204" pitchFamily="34" charset="0"/>
            <a:cs typeface="Calibri" panose="020F0502020204030204" pitchFamily="34" charset="0"/>
          </a:endParaRPr>
        </a:p>
      </dgm:t>
    </dgm:pt>
    <dgm:pt modelId="{10A7D508-BE31-451C-9270-68221DCA7A1D}" type="parTrans" cxnId="{D63143CF-2450-4C9A-8BB2-CB2F0893531E}">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1D86798C-8B73-43A7-9D27-549A16C4E30E}" type="sibTrans" cxnId="{D63143CF-2450-4C9A-8BB2-CB2F0893531E}">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E8E3431C-CD61-4F62-A2E1-7A6E2088B8F5}">
      <dgm:prSet phldrT="[Texto]" custT="1"/>
      <dgm:spPr>
        <a:solidFill>
          <a:schemeClr val="tx1">
            <a:lumMod val="85000"/>
          </a:schemeClr>
        </a:solidFill>
      </dgm:spPr>
      <dgm:t>
        <a:bodyPr/>
        <a:lstStyle/>
        <a:p>
          <a:r>
            <a:rPr lang="es-ES" sz="2400" b="1" dirty="0">
              <a:solidFill>
                <a:schemeClr val="accent6">
                  <a:lumMod val="75000"/>
                </a:schemeClr>
              </a:solidFill>
              <a:latin typeface="Century Gothic" panose="020B0502020202020204" pitchFamily="34" charset="0"/>
              <a:cs typeface="Calibri" panose="020F0502020204030204" pitchFamily="34" charset="0"/>
            </a:rPr>
            <a:t>SOCIEDAD</a:t>
          </a:r>
        </a:p>
        <a:p>
          <a:r>
            <a:rPr lang="es-ES" sz="2400" b="1" dirty="0">
              <a:solidFill>
                <a:schemeClr val="accent6">
                  <a:lumMod val="75000"/>
                </a:schemeClr>
              </a:solidFill>
              <a:latin typeface="Century Gothic" panose="020B0502020202020204" pitchFamily="34" charset="0"/>
              <a:cs typeface="Calibri" panose="020F0502020204030204" pitchFamily="34" charset="0"/>
            </a:rPr>
            <a:t> </a:t>
          </a:r>
          <a:r>
            <a:rPr lang="es-ES" sz="1800" b="1" dirty="0">
              <a:solidFill>
                <a:schemeClr val="accent6">
                  <a:lumMod val="75000"/>
                </a:schemeClr>
              </a:solidFill>
              <a:latin typeface="Century Gothic" panose="020B0502020202020204" pitchFamily="34" charset="0"/>
              <a:cs typeface="Calibri" panose="020F0502020204030204" pitchFamily="34" charset="0"/>
            </a:rPr>
            <a:t>(</a:t>
          </a:r>
          <a:r>
            <a:rPr lang="es-CO" sz="1800" b="1" dirty="0">
              <a:solidFill>
                <a:schemeClr val="accent6">
                  <a:lumMod val="75000"/>
                </a:schemeClr>
              </a:solidFill>
              <a:latin typeface="Century Gothic" panose="020B0502020202020204" pitchFamily="34" charset="0"/>
              <a:cs typeface="Calibri" panose="020F0502020204030204" pitchFamily="34" charset="0"/>
            </a:rPr>
            <a:t>Aspirantes a Programas Académicos, Egresados, Familias, Sector Productivo, Comunidades aledañas, Otras Universidades)</a:t>
          </a:r>
          <a:r>
            <a:rPr lang="es-ES" sz="1800" b="1" dirty="0">
              <a:solidFill>
                <a:schemeClr val="accent6">
                  <a:lumMod val="75000"/>
                </a:schemeClr>
              </a:solidFill>
              <a:latin typeface="Century Gothic" panose="020B0502020202020204" pitchFamily="34" charset="0"/>
              <a:cs typeface="Calibri" panose="020F0502020204030204" pitchFamily="34" charset="0"/>
            </a:rPr>
            <a:t> </a:t>
          </a:r>
        </a:p>
      </dgm:t>
    </dgm:pt>
    <dgm:pt modelId="{1CAA09E3-ACC3-40E5-A2FE-72DE888562A2}" type="parTrans" cxnId="{66F2AD55-900D-499B-9B9A-E2F8C5A96F8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116D138B-FF3C-4C70-B1A6-6C8966D5DAF3}" type="sibTrans" cxnId="{66F2AD55-900D-499B-9B9A-E2F8C5A96F87}">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49869CD8-3B6E-41BD-9F26-AC4CC71FB8F7}">
      <dgm:prSet phldrT="[Texto]" custT="1"/>
      <dgm:spPr>
        <a:solidFill>
          <a:srgbClr val="2C4477"/>
        </a:solidFill>
      </dgm:spPr>
      <dgm:t>
        <a:bodyPr/>
        <a:lstStyle/>
        <a:p>
          <a:r>
            <a:rPr lang="es-MX" sz="2400" b="1">
              <a:latin typeface="Century Gothic" panose="020B0502020202020204" pitchFamily="34" charset="0"/>
              <a:cs typeface="Calibri" panose="020F0502020204030204" pitchFamily="34" charset="0"/>
            </a:rPr>
            <a:t>ENTIDADES DE MEDIOS DE COMUNICACIÓN</a:t>
          </a:r>
          <a:endParaRPr lang="es-ES" sz="2400" b="1" dirty="0">
            <a:latin typeface="Century Gothic" panose="020B0502020202020204" pitchFamily="34" charset="0"/>
            <a:cs typeface="Calibri" panose="020F0502020204030204" pitchFamily="34" charset="0"/>
          </a:endParaRPr>
        </a:p>
      </dgm:t>
    </dgm:pt>
    <dgm:pt modelId="{A9DEDA4E-648B-41F2-9188-7FF2D80C0129}" type="parTrans" cxnId="{7AD66A44-7C40-4A3A-B78A-E7A9D7EFE9E6}">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9E64DDAF-C44D-49F5-BA2C-742D16E57D35}" type="sibTrans" cxnId="{7AD66A44-7C40-4A3A-B78A-E7A9D7EFE9E6}">
      <dgm:prSet/>
      <dgm:spPr/>
      <dgm:t>
        <a:bodyPr/>
        <a:lstStyle/>
        <a:p>
          <a:endParaRPr lang="es-ES" sz="1800" b="1">
            <a:solidFill>
              <a:srgbClr val="034EA1"/>
            </a:solidFill>
            <a:latin typeface="Century Gothic" panose="020B0502020202020204" pitchFamily="34" charset="0"/>
            <a:cs typeface="Calibri" panose="020F0502020204030204" pitchFamily="34" charset="0"/>
          </a:endParaRPr>
        </a:p>
      </dgm:t>
    </dgm:pt>
    <dgm:pt modelId="{C75CE0DA-3BAE-4A7E-AA3F-E7CDA20DA932}" type="pres">
      <dgm:prSet presAssocID="{40F5F4F0-28FA-45A0-A792-6A8FEAC9F7AF}" presName="diagram" presStyleCnt="0">
        <dgm:presLayoutVars>
          <dgm:dir/>
          <dgm:resizeHandles val="exact"/>
        </dgm:presLayoutVars>
      </dgm:prSet>
      <dgm:spPr/>
    </dgm:pt>
    <dgm:pt modelId="{1BEA23E3-DA50-43FB-BB69-7202C19CB3B0}" type="pres">
      <dgm:prSet presAssocID="{8557758E-C030-4E44-9267-99C974921ED4}" presName="node" presStyleLbl="node1" presStyleIdx="0" presStyleCnt="10">
        <dgm:presLayoutVars>
          <dgm:bulletEnabled val="1"/>
        </dgm:presLayoutVars>
      </dgm:prSet>
      <dgm:spPr/>
    </dgm:pt>
    <dgm:pt modelId="{9D1FA330-B7D3-4DE5-B4F5-DA8AA79E7B20}" type="pres">
      <dgm:prSet presAssocID="{292E3456-0F4F-42D6-BB4A-C197C4CFBBBF}" presName="sibTrans" presStyleCnt="0"/>
      <dgm:spPr/>
    </dgm:pt>
    <dgm:pt modelId="{1886DE73-C225-4D80-9761-4571BBFF9483}" type="pres">
      <dgm:prSet presAssocID="{9DA3F157-BD30-4FEA-916E-7A0CA0A9722D}" presName="node" presStyleLbl="node1" presStyleIdx="1" presStyleCnt="10">
        <dgm:presLayoutVars>
          <dgm:bulletEnabled val="1"/>
        </dgm:presLayoutVars>
      </dgm:prSet>
      <dgm:spPr/>
    </dgm:pt>
    <dgm:pt modelId="{8D4AACD4-AF97-4B85-BBC9-52CBD4D3F07F}" type="pres">
      <dgm:prSet presAssocID="{8EFBE159-2285-4CFD-B750-BE02FEB74ECE}" presName="sibTrans" presStyleCnt="0"/>
      <dgm:spPr/>
    </dgm:pt>
    <dgm:pt modelId="{5502D7F6-BB0F-4E06-A273-DE717940970E}" type="pres">
      <dgm:prSet presAssocID="{AC76EE93-9F82-4D87-9689-55C81DBFB90B}" presName="node" presStyleLbl="node1" presStyleIdx="2" presStyleCnt="10">
        <dgm:presLayoutVars>
          <dgm:bulletEnabled val="1"/>
        </dgm:presLayoutVars>
      </dgm:prSet>
      <dgm:spPr/>
    </dgm:pt>
    <dgm:pt modelId="{10EE933B-DD7D-41A2-8714-71725DE87EDD}" type="pres">
      <dgm:prSet presAssocID="{AE81C2A7-5FC0-456C-9309-E154F1C98A30}" presName="sibTrans" presStyleCnt="0"/>
      <dgm:spPr/>
    </dgm:pt>
    <dgm:pt modelId="{E672DFEA-0A06-4AA0-AB6C-3DD5F67CF095}" type="pres">
      <dgm:prSet presAssocID="{0F9D7BE0-A1D0-48A8-A4AC-13903AB73C06}" presName="node" presStyleLbl="node1" presStyleIdx="3" presStyleCnt="10">
        <dgm:presLayoutVars>
          <dgm:bulletEnabled val="1"/>
        </dgm:presLayoutVars>
      </dgm:prSet>
      <dgm:spPr/>
    </dgm:pt>
    <dgm:pt modelId="{CF920FD1-D3C0-4E3F-AB87-C3047F154231}" type="pres">
      <dgm:prSet presAssocID="{41AF28E5-4861-4156-97D1-224CC45B6866}" presName="sibTrans" presStyleCnt="0"/>
      <dgm:spPr/>
    </dgm:pt>
    <dgm:pt modelId="{98E04BE4-86D1-4C12-AA20-9CA38762F08C}" type="pres">
      <dgm:prSet presAssocID="{853012E1-D696-4BF5-AFA6-F96F9389B6E3}" presName="node" presStyleLbl="node1" presStyleIdx="4" presStyleCnt="10">
        <dgm:presLayoutVars>
          <dgm:bulletEnabled val="1"/>
        </dgm:presLayoutVars>
      </dgm:prSet>
      <dgm:spPr/>
    </dgm:pt>
    <dgm:pt modelId="{653702AB-8321-49B0-BE0D-89F21D0DFF61}" type="pres">
      <dgm:prSet presAssocID="{0F27B20E-FE56-4609-9034-C120B6CC0B8C}" presName="sibTrans" presStyleCnt="0"/>
      <dgm:spPr/>
    </dgm:pt>
    <dgm:pt modelId="{834BD34D-42C4-4B58-8F0D-8A7617BC6193}" type="pres">
      <dgm:prSet presAssocID="{1EFD66EA-CFBB-467C-8260-52595B63557C}" presName="node" presStyleLbl="node1" presStyleIdx="5" presStyleCnt="10">
        <dgm:presLayoutVars>
          <dgm:bulletEnabled val="1"/>
        </dgm:presLayoutVars>
      </dgm:prSet>
      <dgm:spPr/>
    </dgm:pt>
    <dgm:pt modelId="{83D6942B-FE29-4A2E-9192-C9EECA52605F}" type="pres">
      <dgm:prSet presAssocID="{9C9E102B-7250-42BC-85AF-9416E0C18559}" presName="sibTrans" presStyleCnt="0"/>
      <dgm:spPr/>
    </dgm:pt>
    <dgm:pt modelId="{A01EB8EE-8489-4926-88DE-EDD211D09F0D}" type="pres">
      <dgm:prSet presAssocID="{9BE19E69-485E-457D-BE53-3F9D42FEF438}" presName="node" presStyleLbl="node1" presStyleIdx="6" presStyleCnt="10">
        <dgm:presLayoutVars>
          <dgm:bulletEnabled val="1"/>
        </dgm:presLayoutVars>
      </dgm:prSet>
      <dgm:spPr/>
    </dgm:pt>
    <dgm:pt modelId="{8D84C6A0-896B-49FE-8D77-2D53D26FFED8}" type="pres">
      <dgm:prSet presAssocID="{770EEF9C-DBDC-4869-AAAB-E8890386C54C}" presName="sibTrans" presStyleCnt="0"/>
      <dgm:spPr/>
    </dgm:pt>
    <dgm:pt modelId="{1CCAA12F-8BAB-4868-A424-45B4DC8EDE5A}" type="pres">
      <dgm:prSet presAssocID="{F0997798-6022-434B-9E24-617AA538F82E}" presName="node" presStyleLbl="node1" presStyleIdx="7" presStyleCnt="10">
        <dgm:presLayoutVars>
          <dgm:bulletEnabled val="1"/>
        </dgm:presLayoutVars>
      </dgm:prSet>
      <dgm:spPr/>
    </dgm:pt>
    <dgm:pt modelId="{268C79FB-FDD6-4F00-872D-B8E639C90B4F}" type="pres">
      <dgm:prSet presAssocID="{1D86798C-8B73-43A7-9D27-549A16C4E30E}" presName="sibTrans" presStyleCnt="0"/>
      <dgm:spPr/>
    </dgm:pt>
    <dgm:pt modelId="{8800CACA-5606-4617-B959-6326AC7BEFC9}" type="pres">
      <dgm:prSet presAssocID="{E8E3431C-CD61-4F62-A2E1-7A6E2088B8F5}" presName="node" presStyleLbl="node1" presStyleIdx="8" presStyleCnt="10">
        <dgm:presLayoutVars>
          <dgm:bulletEnabled val="1"/>
        </dgm:presLayoutVars>
      </dgm:prSet>
      <dgm:spPr/>
    </dgm:pt>
    <dgm:pt modelId="{10286534-7F1C-4322-85A9-1DE7E24D535C}" type="pres">
      <dgm:prSet presAssocID="{116D138B-FF3C-4C70-B1A6-6C8966D5DAF3}" presName="sibTrans" presStyleCnt="0"/>
      <dgm:spPr/>
    </dgm:pt>
    <dgm:pt modelId="{01760667-4530-4A6C-9F81-3EC0CD16FB29}" type="pres">
      <dgm:prSet presAssocID="{49869CD8-3B6E-41BD-9F26-AC4CC71FB8F7}" presName="node" presStyleLbl="node1" presStyleIdx="9" presStyleCnt="10">
        <dgm:presLayoutVars>
          <dgm:bulletEnabled val="1"/>
        </dgm:presLayoutVars>
      </dgm:prSet>
      <dgm:spPr/>
    </dgm:pt>
  </dgm:ptLst>
  <dgm:cxnLst>
    <dgm:cxn modelId="{2023161A-FB09-4360-BCAC-E4201C4003DD}" type="presOf" srcId="{0F9D7BE0-A1D0-48A8-A4AC-13903AB73C06}" destId="{E672DFEA-0A06-4AA0-AB6C-3DD5F67CF095}" srcOrd="0" destOrd="0" presId="urn:microsoft.com/office/officeart/2005/8/layout/default"/>
    <dgm:cxn modelId="{715F253B-7F7D-43DF-9869-04C3B8465C77}" srcId="{40F5F4F0-28FA-45A0-A792-6A8FEAC9F7AF}" destId="{9DA3F157-BD30-4FEA-916E-7A0CA0A9722D}" srcOrd="1" destOrd="0" parTransId="{7C94557C-BD24-41BE-810A-128E65E512BF}" sibTransId="{8EFBE159-2285-4CFD-B750-BE02FEB74ECE}"/>
    <dgm:cxn modelId="{E255F15B-E4C4-436B-B9B3-FE21BC39B830}" srcId="{40F5F4F0-28FA-45A0-A792-6A8FEAC9F7AF}" destId="{8557758E-C030-4E44-9267-99C974921ED4}" srcOrd="0" destOrd="0" parTransId="{525AF39A-6843-4520-986C-BF442A8B306A}" sibTransId="{292E3456-0F4F-42D6-BB4A-C197C4CFBBBF}"/>
    <dgm:cxn modelId="{B8F40261-41D9-44A7-AD02-37585CB5C13A}" type="presOf" srcId="{9BE19E69-485E-457D-BE53-3F9D42FEF438}" destId="{A01EB8EE-8489-4926-88DE-EDD211D09F0D}" srcOrd="0" destOrd="0" presId="urn:microsoft.com/office/officeart/2005/8/layout/default"/>
    <dgm:cxn modelId="{7AD66A44-7C40-4A3A-B78A-E7A9D7EFE9E6}" srcId="{40F5F4F0-28FA-45A0-A792-6A8FEAC9F7AF}" destId="{49869CD8-3B6E-41BD-9F26-AC4CC71FB8F7}" srcOrd="9" destOrd="0" parTransId="{A9DEDA4E-648B-41F2-9188-7FF2D80C0129}" sibTransId="{9E64DDAF-C44D-49F5-BA2C-742D16E57D35}"/>
    <dgm:cxn modelId="{2A0DD768-AE7B-4279-AD87-C7BE6EE3DB54}" srcId="{40F5F4F0-28FA-45A0-A792-6A8FEAC9F7AF}" destId="{AC76EE93-9F82-4D87-9689-55C81DBFB90B}" srcOrd="2" destOrd="0" parTransId="{681E2557-5135-46FB-A8AF-CD8AA34D3126}" sibTransId="{AE81C2A7-5FC0-456C-9309-E154F1C98A30}"/>
    <dgm:cxn modelId="{55A9EB48-55F2-4F0C-BDBD-006492B7BFC6}" type="presOf" srcId="{49869CD8-3B6E-41BD-9F26-AC4CC71FB8F7}" destId="{01760667-4530-4A6C-9F81-3EC0CD16FB29}" srcOrd="0" destOrd="0" presId="urn:microsoft.com/office/officeart/2005/8/layout/default"/>
    <dgm:cxn modelId="{7FF5484F-3B79-4E1E-A629-784028E61E3F}" type="presOf" srcId="{E8E3431C-CD61-4F62-A2E1-7A6E2088B8F5}" destId="{8800CACA-5606-4617-B959-6326AC7BEFC9}" srcOrd="0" destOrd="0" presId="urn:microsoft.com/office/officeart/2005/8/layout/default"/>
    <dgm:cxn modelId="{55352F55-DBF5-469D-BDF5-360D373A1525}" type="presOf" srcId="{F0997798-6022-434B-9E24-617AA538F82E}" destId="{1CCAA12F-8BAB-4868-A424-45B4DC8EDE5A}" srcOrd="0" destOrd="0" presId="urn:microsoft.com/office/officeart/2005/8/layout/default"/>
    <dgm:cxn modelId="{66F2AD55-900D-499B-9B9A-E2F8C5A96F87}" srcId="{40F5F4F0-28FA-45A0-A792-6A8FEAC9F7AF}" destId="{E8E3431C-CD61-4F62-A2E1-7A6E2088B8F5}" srcOrd="8" destOrd="0" parTransId="{1CAA09E3-ACC3-40E5-A2FE-72DE888562A2}" sibTransId="{116D138B-FF3C-4C70-B1A6-6C8966D5DAF3}"/>
    <dgm:cxn modelId="{65A89077-C50B-4C41-A607-003F83BDE9CC}" srcId="{40F5F4F0-28FA-45A0-A792-6A8FEAC9F7AF}" destId="{1EFD66EA-CFBB-467C-8260-52595B63557C}" srcOrd="5" destOrd="0" parTransId="{611054AF-0929-44EB-AD49-A0F39E344EF4}" sibTransId="{9C9E102B-7250-42BC-85AF-9416E0C18559}"/>
    <dgm:cxn modelId="{47424788-189B-4AF0-AE1E-E9F0FE62C045}" type="presOf" srcId="{AC76EE93-9F82-4D87-9689-55C81DBFB90B}" destId="{5502D7F6-BB0F-4E06-A273-DE717940970E}" srcOrd="0" destOrd="0" presId="urn:microsoft.com/office/officeart/2005/8/layout/default"/>
    <dgm:cxn modelId="{CD141B8B-1E33-41A9-8980-56FB880684FF}" type="presOf" srcId="{1EFD66EA-CFBB-467C-8260-52595B63557C}" destId="{834BD34D-42C4-4B58-8F0D-8A7617BC6193}" srcOrd="0" destOrd="0" presId="urn:microsoft.com/office/officeart/2005/8/layout/default"/>
    <dgm:cxn modelId="{28378291-9D41-41F4-9AE0-3E8885706D5F}" srcId="{40F5F4F0-28FA-45A0-A792-6A8FEAC9F7AF}" destId="{0F9D7BE0-A1D0-48A8-A4AC-13903AB73C06}" srcOrd="3" destOrd="0" parTransId="{0260565E-5B12-4AE6-A49D-09CAC89A0EAF}" sibTransId="{41AF28E5-4861-4156-97D1-224CC45B6866}"/>
    <dgm:cxn modelId="{311026A5-26CE-4D99-B5DA-E93079236DB7}" srcId="{40F5F4F0-28FA-45A0-A792-6A8FEAC9F7AF}" destId="{853012E1-D696-4BF5-AFA6-F96F9389B6E3}" srcOrd="4" destOrd="0" parTransId="{1AC99CFE-718F-4D93-884E-77B707250016}" sibTransId="{0F27B20E-FE56-4609-9034-C120B6CC0B8C}"/>
    <dgm:cxn modelId="{69B530AE-0F18-4AC1-96DB-AF746E8ED7F7}" type="presOf" srcId="{40F5F4F0-28FA-45A0-A792-6A8FEAC9F7AF}" destId="{C75CE0DA-3BAE-4A7E-AA3F-E7CDA20DA932}" srcOrd="0" destOrd="0" presId="urn:microsoft.com/office/officeart/2005/8/layout/default"/>
    <dgm:cxn modelId="{A89275BD-C6E0-454E-A4D0-D248ABFB8D0E}" type="presOf" srcId="{853012E1-D696-4BF5-AFA6-F96F9389B6E3}" destId="{98E04BE4-86D1-4C12-AA20-9CA38762F08C}" srcOrd="0" destOrd="0" presId="urn:microsoft.com/office/officeart/2005/8/layout/default"/>
    <dgm:cxn modelId="{C96733C0-57C5-4D66-A761-ABA434D26B8B}" type="presOf" srcId="{9DA3F157-BD30-4FEA-916E-7A0CA0A9722D}" destId="{1886DE73-C225-4D80-9761-4571BBFF9483}" srcOrd="0" destOrd="0" presId="urn:microsoft.com/office/officeart/2005/8/layout/default"/>
    <dgm:cxn modelId="{BDA780C5-C0A8-4376-A8F5-F5FF17666A70}" type="presOf" srcId="{8557758E-C030-4E44-9267-99C974921ED4}" destId="{1BEA23E3-DA50-43FB-BB69-7202C19CB3B0}" srcOrd="0" destOrd="0" presId="urn:microsoft.com/office/officeart/2005/8/layout/default"/>
    <dgm:cxn modelId="{D63143CF-2450-4C9A-8BB2-CB2F0893531E}" srcId="{40F5F4F0-28FA-45A0-A792-6A8FEAC9F7AF}" destId="{F0997798-6022-434B-9E24-617AA538F82E}" srcOrd="7" destOrd="0" parTransId="{10A7D508-BE31-451C-9270-68221DCA7A1D}" sibTransId="{1D86798C-8B73-43A7-9D27-549A16C4E30E}"/>
    <dgm:cxn modelId="{08D146D2-8C73-42A9-9D09-D3D419E50BD9}" srcId="{40F5F4F0-28FA-45A0-A792-6A8FEAC9F7AF}" destId="{9BE19E69-485E-457D-BE53-3F9D42FEF438}" srcOrd="6" destOrd="0" parTransId="{D55E5431-82B0-4E6E-8D3C-6AC12376C6D2}" sibTransId="{770EEF9C-DBDC-4869-AAAB-E8890386C54C}"/>
    <dgm:cxn modelId="{41FC1EB8-B13B-4A47-9F3A-F350394FE661}" type="presParOf" srcId="{C75CE0DA-3BAE-4A7E-AA3F-E7CDA20DA932}" destId="{1BEA23E3-DA50-43FB-BB69-7202C19CB3B0}" srcOrd="0" destOrd="0" presId="urn:microsoft.com/office/officeart/2005/8/layout/default"/>
    <dgm:cxn modelId="{7E431DA9-F4CE-4F8D-9270-AE8C9122A9E6}" type="presParOf" srcId="{C75CE0DA-3BAE-4A7E-AA3F-E7CDA20DA932}" destId="{9D1FA330-B7D3-4DE5-B4F5-DA8AA79E7B20}" srcOrd="1" destOrd="0" presId="urn:microsoft.com/office/officeart/2005/8/layout/default"/>
    <dgm:cxn modelId="{C1AC37FB-C85F-45A8-BC8B-E23B25BB70E6}" type="presParOf" srcId="{C75CE0DA-3BAE-4A7E-AA3F-E7CDA20DA932}" destId="{1886DE73-C225-4D80-9761-4571BBFF9483}" srcOrd="2" destOrd="0" presId="urn:microsoft.com/office/officeart/2005/8/layout/default"/>
    <dgm:cxn modelId="{8F7A2ACA-74AF-4782-9402-8E7DE45200C1}" type="presParOf" srcId="{C75CE0DA-3BAE-4A7E-AA3F-E7CDA20DA932}" destId="{8D4AACD4-AF97-4B85-BBC9-52CBD4D3F07F}" srcOrd="3" destOrd="0" presId="urn:microsoft.com/office/officeart/2005/8/layout/default"/>
    <dgm:cxn modelId="{65721D18-93B3-4432-936B-3AF50E21AB38}" type="presParOf" srcId="{C75CE0DA-3BAE-4A7E-AA3F-E7CDA20DA932}" destId="{5502D7F6-BB0F-4E06-A273-DE717940970E}" srcOrd="4" destOrd="0" presId="urn:microsoft.com/office/officeart/2005/8/layout/default"/>
    <dgm:cxn modelId="{97528999-5D1A-4A06-9AEB-30C8F0D1A77F}" type="presParOf" srcId="{C75CE0DA-3BAE-4A7E-AA3F-E7CDA20DA932}" destId="{10EE933B-DD7D-41A2-8714-71725DE87EDD}" srcOrd="5" destOrd="0" presId="urn:microsoft.com/office/officeart/2005/8/layout/default"/>
    <dgm:cxn modelId="{7C857BAA-5EC7-45B8-8672-CA365D1F60C2}" type="presParOf" srcId="{C75CE0DA-3BAE-4A7E-AA3F-E7CDA20DA932}" destId="{E672DFEA-0A06-4AA0-AB6C-3DD5F67CF095}" srcOrd="6" destOrd="0" presId="urn:microsoft.com/office/officeart/2005/8/layout/default"/>
    <dgm:cxn modelId="{3C2DF800-661E-4145-8C65-759C8D0C3CAA}" type="presParOf" srcId="{C75CE0DA-3BAE-4A7E-AA3F-E7CDA20DA932}" destId="{CF920FD1-D3C0-4E3F-AB87-C3047F154231}" srcOrd="7" destOrd="0" presId="urn:microsoft.com/office/officeart/2005/8/layout/default"/>
    <dgm:cxn modelId="{29A67FE2-C966-4694-BB5A-E8AA5C3DC095}" type="presParOf" srcId="{C75CE0DA-3BAE-4A7E-AA3F-E7CDA20DA932}" destId="{98E04BE4-86D1-4C12-AA20-9CA38762F08C}" srcOrd="8" destOrd="0" presId="urn:microsoft.com/office/officeart/2005/8/layout/default"/>
    <dgm:cxn modelId="{704E7C8B-CA94-4715-A92E-CFD105D240EE}" type="presParOf" srcId="{C75CE0DA-3BAE-4A7E-AA3F-E7CDA20DA932}" destId="{653702AB-8321-49B0-BE0D-89F21D0DFF61}" srcOrd="9" destOrd="0" presId="urn:microsoft.com/office/officeart/2005/8/layout/default"/>
    <dgm:cxn modelId="{74476A87-5CF1-449E-8230-C317A9A7ED19}" type="presParOf" srcId="{C75CE0DA-3BAE-4A7E-AA3F-E7CDA20DA932}" destId="{834BD34D-42C4-4B58-8F0D-8A7617BC6193}" srcOrd="10" destOrd="0" presId="urn:microsoft.com/office/officeart/2005/8/layout/default"/>
    <dgm:cxn modelId="{4224242F-1AD8-4B25-B5FC-106F5115776A}" type="presParOf" srcId="{C75CE0DA-3BAE-4A7E-AA3F-E7CDA20DA932}" destId="{83D6942B-FE29-4A2E-9192-C9EECA52605F}" srcOrd="11" destOrd="0" presId="urn:microsoft.com/office/officeart/2005/8/layout/default"/>
    <dgm:cxn modelId="{E949C1D9-773F-4E38-8780-5AFA41552D3F}" type="presParOf" srcId="{C75CE0DA-3BAE-4A7E-AA3F-E7CDA20DA932}" destId="{A01EB8EE-8489-4926-88DE-EDD211D09F0D}" srcOrd="12" destOrd="0" presId="urn:microsoft.com/office/officeart/2005/8/layout/default"/>
    <dgm:cxn modelId="{609BDEB9-37EE-4FD9-BF98-1EFBF1D30ACA}" type="presParOf" srcId="{C75CE0DA-3BAE-4A7E-AA3F-E7CDA20DA932}" destId="{8D84C6A0-896B-49FE-8D77-2D53D26FFED8}" srcOrd="13" destOrd="0" presId="urn:microsoft.com/office/officeart/2005/8/layout/default"/>
    <dgm:cxn modelId="{4C33DCD9-C089-4206-AEB5-63D924E4F2C6}" type="presParOf" srcId="{C75CE0DA-3BAE-4A7E-AA3F-E7CDA20DA932}" destId="{1CCAA12F-8BAB-4868-A424-45B4DC8EDE5A}" srcOrd="14" destOrd="0" presId="urn:microsoft.com/office/officeart/2005/8/layout/default"/>
    <dgm:cxn modelId="{6CA8DE00-5B22-4395-9BD2-EFAFE45D7F36}" type="presParOf" srcId="{C75CE0DA-3BAE-4A7E-AA3F-E7CDA20DA932}" destId="{268C79FB-FDD6-4F00-872D-B8E639C90B4F}" srcOrd="15" destOrd="0" presId="urn:microsoft.com/office/officeart/2005/8/layout/default"/>
    <dgm:cxn modelId="{52129241-32F7-467F-B8AB-B5586D7C3E52}" type="presParOf" srcId="{C75CE0DA-3BAE-4A7E-AA3F-E7CDA20DA932}" destId="{8800CACA-5606-4617-B959-6326AC7BEFC9}" srcOrd="16" destOrd="0" presId="urn:microsoft.com/office/officeart/2005/8/layout/default"/>
    <dgm:cxn modelId="{39C75A43-EBD6-41CA-942E-183AF2DF2189}" type="presParOf" srcId="{C75CE0DA-3BAE-4A7E-AA3F-E7CDA20DA932}" destId="{10286534-7F1C-4322-85A9-1DE7E24D535C}" srcOrd="17" destOrd="0" presId="urn:microsoft.com/office/officeart/2005/8/layout/default"/>
    <dgm:cxn modelId="{8C6E5D11-725D-430C-920E-FBD890ABA2CA}" type="presParOf" srcId="{C75CE0DA-3BAE-4A7E-AA3F-E7CDA20DA932}" destId="{01760667-4530-4A6C-9F81-3EC0CD16FB2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AB1C401-55FE-43C3-976C-9BE710119DBE}" type="doc">
      <dgm:prSet loTypeId="urn:microsoft.com/office/officeart/2005/8/layout/cycle4" loCatId="cycle" qsTypeId="urn:microsoft.com/office/officeart/2005/8/quickstyle/simple2" qsCatId="simple" csTypeId="urn:microsoft.com/office/officeart/2005/8/colors/accent2_4" csCatId="accent2" phldr="1"/>
      <dgm:spPr/>
      <dgm:t>
        <a:bodyPr/>
        <a:lstStyle/>
        <a:p>
          <a:endParaRPr lang="es-ES"/>
        </a:p>
      </dgm:t>
    </dgm:pt>
    <dgm:pt modelId="{6A838C59-E350-4593-BF58-1E96E0D8CBC4}">
      <dgm:prSet phldrT="[Texto]"/>
      <dgm:spPr>
        <a:xfrm>
          <a:off x="4145848" y="587383"/>
          <a:ext cx="4462053" cy="4462053"/>
        </a:xfrm>
        <a:prstGeom prst="pieWedge">
          <a:avLst/>
        </a:prstGeom>
        <a:solidFill>
          <a:srgbClr val="0070C0"/>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t>
        <a:bodyPr/>
        <a:lstStyle/>
        <a:p>
          <a:pPr>
            <a:buNone/>
          </a:pPr>
          <a:r>
            <a:rPr lang="es-ES" b="1" dirty="0">
              <a:solidFill>
                <a:srgbClr val="FFFFFF"/>
              </a:solidFill>
              <a:latin typeface="Century Gothic" panose="020B0502020202020204" pitchFamily="34" charset="0"/>
              <a:ea typeface="+mn-ea"/>
              <a:cs typeface="+mn-cs"/>
            </a:rPr>
            <a:t>Actuar</a:t>
          </a:r>
        </a:p>
      </dgm:t>
    </dgm:pt>
    <dgm:pt modelId="{64F0B013-D5A5-4B4F-BE2F-B60769F28BE8}" type="parTrans" cxnId="{FDEE85D2-5DC9-4439-BABD-F98B59FDDBC1}">
      <dgm:prSet/>
      <dgm:spPr/>
      <dgm:t>
        <a:bodyPr/>
        <a:lstStyle/>
        <a:p>
          <a:endParaRPr lang="es-ES">
            <a:latin typeface="Century Gothic" panose="020B0502020202020204" pitchFamily="34" charset="0"/>
          </a:endParaRPr>
        </a:p>
      </dgm:t>
    </dgm:pt>
    <dgm:pt modelId="{B84660BB-E86E-46CD-90E2-0F1CB25F0D99}" type="sibTrans" cxnId="{FDEE85D2-5DC9-4439-BABD-F98B59FDDBC1}">
      <dgm:prSet/>
      <dgm:spPr/>
      <dgm:t>
        <a:bodyPr/>
        <a:lstStyle/>
        <a:p>
          <a:endParaRPr lang="es-ES">
            <a:latin typeface="Century Gothic" panose="020B0502020202020204" pitchFamily="34" charset="0"/>
          </a:endParaRPr>
        </a:p>
      </dgm:t>
    </dgm:pt>
    <dgm:pt modelId="{771DD068-054C-49F2-B0AB-11129FB8AC04}">
      <dgm:prSet phldrT="[Texto]"/>
      <dgm:spPr>
        <a:xfrm rot="5400000">
          <a:off x="8814001" y="589346"/>
          <a:ext cx="4462053" cy="4462053"/>
        </a:xfrm>
        <a:prstGeom prst="pieWedge">
          <a:avLst/>
        </a:prstGeom>
        <a:solidFill>
          <a:srgbClr val="E8EAF6">
            <a:lumMod val="2500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t>
        <a:bodyPr/>
        <a:lstStyle/>
        <a:p>
          <a:pPr>
            <a:buNone/>
          </a:pPr>
          <a:r>
            <a:rPr lang="es-ES" b="1" dirty="0">
              <a:solidFill>
                <a:srgbClr val="FFFFFF"/>
              </a:solidFill>
              <a:latin typeface="Century Gothic" panose="020B0502020202020204" pitchFamily="34" charset="0"/>
              <a:ea typeface="+mn-ea"/>
              <a:cs typeface="+mn-cs"/>
            </a:rPr>
            <a:t>Planificar</a:t>
          </a:r>
        </a:p>
      </dgm:t>
    </dgm:pt>
    <dgm:pt modelId="{4093ACB2-177C-488B-AEBF-BBC84169D9F5}" type="parTrans" cxnId="{8B307218-3E63-4F03-B9A0-14C8614E745C}">
      <dgm:prSet/>
      <dgm:spPr/>
      <dgm:t>
        <a:bodyPr/>
        <a:lstStyle/>
        <a:p>
          <a:endParaRPr lang="es-ES">
            <a:latin typeface="Century Gothic" panose="020B0502020202020204" pitchFamily="34" charset="0"/>
          </a:endParaRPr>
        </a:p>
      </dgm:t>
    </dgm:pt>
    <dgm:pt modelId="{5880035B-B979-4107-A3BC-C1E3D2DCFED4}" type="sibTrans" cxnId="{8B307218-3E63-4F03-B9A0-14C8614E745C}">
      <dgm:prSet/>
      <dgm:spPr/>
      <dgm:t>
        <a:bodyPr/>
        <a:lstStyle/>
        <a:p>
          <a:endParaRPr lang="es-ES">
            <a:latin typeface="Century Gothic" panose="020B0502020202020204" pitchFamily="34" charset="0"/>
          </a:endParaRPr>
        </a:p>
      </dgm:t>
    </dgm:pt>
    <dgm:pt modelId="{4607909D-740A-432F-8772-F732DCF91741}">
      <dgm:prSet phldrT="[Texto]"/>
      <dgm:spPr>
        <a:xfrm rot="10800000">
          <a:off x="8814001" y="5255536"/>
          <a:ext cx="4462053" cy="4462053"/>
        </a:xfrm>
        <a:prstGeom prst="pieWedge">
          <a:avLst/>
        </a:prstGeom>
        <a:solidFill>
          <a:srgbClr val="00B0F0"/>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t>
        <a:bodyPr/>
        <a:lstStyle/>
        <a:p>
          <a:pPr>
            <a:buNone/>
          </a:pPr>
          <a:r>
            <a:rPr lang="es-ES" b="1" dirty="0">
              <a:solidFill>
                <a:srgbClr val="FFFFFF"/>
              </a:solidFill>
              <a:latin typeface="Century Gothic" panose="020B0502020202020204" pitchFamily="34" charset="0"/>
              <a:ea typeface="+mn-ea"/>
              <a:cs typeface="+mn-cs"/>
            </a:rPr>
            <a:t>Hacer</a:t>
          </a:r>
        </a:p>
      </dgm:t>
    </dgm:pt>
    <dgm:pt modelId="{700D80F3-46D4-494C-B603-193818403C3E}" type="parTrans" cxnId="{43B834AD-8C66-4118-AB29-A552245E5411}">
      <dgm:prSet/>
      <dgm:spPr/>
      <dgm:t>
        <a:bodyPr/>
        <a:lstStyle/>
        <a:p>
          <a:endParaRPr lang="es-ES">
            <a:latin typeface="Century Gothic" panose="020B0502020202020204" pitchFamily="34" charset="0"/>
          </a:endParaRPr>
        </a:p>
      </dgm:t>
    </dgm:pt>
    <dgm:pt modelId="{F0A60D35-20B1-42CD-9ACC-CAF1BE6DC0D1}" type="sibTrans" cxnId="{43B834AD-8C66-4118-AB29-A552245E5411}">
      <dgm:prSet/>
      <dgm:spPr/>
      <dgm:t>
        <a:bodyPr/>
        <a:lstStyle/>
        <a:p>
          <a:endParaRPr lang="es-ES">
            <a:latin typeface="Century Gothic" panose="020B0502020202020204" pitchFamily="34" charset="0"/>
          </a:endParaRPr>
        </a:p>
      </dgm:t>
    </dgm:pt>
    <dgm:pt modelId="{AF54BC39-D22A-41E7-ACBE-FE089BB06A6D}">
      <dgm:prSet phldrT="[Texto]"/>
      <dgm:spPr>
        <a:xfrm rot="16200000">
          <a:off x="4145848" y="5255536"/>
          <a:ext cx="4462053" cy="4462053"/>
        </a:xfrm>
        <a:prstGeom prst="pieWedge">
          <a:avLst/>
        </a:prstGeom>
        <a:solidFill>
          <a:srgbClr val="034EA1"/>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t>
        <a:bodyPr/>
        <a:lstStyle/>
        <a:p>
          <a:pPr>
            <a:buNone/>
          </a:pPr>
          <a:r>
            <a:rPr lang="es-ES" b="1" dirty="0">
              <a:solidFill>
                <a:srgbClr val="FFFFFF"/>
              </a:solidFill>
              <a:latin typeface="Century Gothic" panose="020B0502020202020204" pitchFamily="34" charset="0"/>
              <a:ea typeface="+mn-ea"/>
              <a:cs typeface="+mn-cs"/>
            </a:rPr>
            <a:t>Verificar</a:t>
          </a:r>
          <a:r>
            <a:rPr lang="es-ES" dirty="0">
              <a:solidFill>
                <a:srgbClr val="FFFFFF"/>
              </a:solidFill>
              <a:latin typeface="Century Gothic" panose="020B0502020202020204" pitchFamily="34" charset="0"/>
              <a:ea typeface="+mn-ea"/>
              <a:cs typeface="+mn-cs"/>
            </a:rPr>
            <a:t> </a:t>
          </a:r>
        </a:p>
      </dgm:t>
    </dgm:pt>
    <dgm:pt modelId="{8CA22667-D6F0-4BA7-BCA5-C88ECE06D5BA}" type="parTrans" cxnId="{29AD8294-5412-4454-83E8-AE8996924E94}">
      <dgm:prSet/>
      <dgm:spPr/>
      <dgm:t>
        <a:bodyPr/>
        <a:lstStyle/>
        <a:p>
          <a:endParaRPr lang="es-ES">
            <a:latin typeface="Century Gothic" panose="020B0502020202020204" pitchFamily="34" charset="0"/>
          </a:endParaRPr>
        </a:p>
      </dgm:t>
    </dgm:pt>
    <dgm:pt modelId="{CBC3630D-FA26-4704-9253-4D54A1846021}" type="sibTrans" cxnId="{29AD8294-5412-4454-83E8-AE8996924E94}">
      <dgm:prSet/>
      <dgm:spPr/>
      <dgm:t>
        <a:bodyPr/>
        <a:lstStyle/>
        <a:p>
          <a:endParaRPr lang="es-ES">
            <a:latin typeface="Century Gothic" panose="020B0502020202020204" pitchFamily="34" charset="0"/>
          </a:endParaRPr>
        </a:p>
      </dgm:t>
    </dgm:pt>
    <dgm:pt modelId="{408CDA07-5FE4-413D-918A-24BEF9311CAA}" type="pres">
      <dgm:prSet presAssocID="{1AB1C401-55FE-43C3-976C-9BE710119DBE}" presName="cycleMatrixDiagram" presStyleCnt="0">
        <dgm:presLayoutVars>
          <dgm:chMax val="1"/>
          <dgm:dir/>
          <dgm:animLvl val="lvl"/>
          <dgm:resizeHandles val="exact"/>
        </dgm:presLayoutVars>
      </dgm:prSet>
      <dgm:spPr/>
    </dgm:pt>
    <dgm:pt modelId="{54747CC5-3680-471A-A328-A95D8618C08E}" type="pres">
      <dgm:prSet presAssocID="{1AB1C401-55FE-43C3-976C-9BE710119DBE}" presName="children" presStyleCnt="0"/>
      <dgm:spPr/>
    </dgm:pt>
    <dgm:pt modelId="{AE85490D-651A-4915-8822-42DA08EE0317}" type="pres">
      <dgm:prSet presAssocID="{1AB1C401-55FE-43C3-976C-9BE710119DBE}" presName="childPlaceholder" presStyleCnt="0"/>
      <dgm:spPr/>
    </dgm:pt>
    <dgm:pt modelId="{386A89B4-CBC2-4F62-8D4C-9B02EE299761}" type="pres">
      <dgm:prSet presAssocID="{1AB1C401-55FE-43C3-976C-9BE710119DBE}" presName="circle" presStyleCnt="0"/>
      <dgm:spPr/>
    </dgm:pt>
    <dgm:pt modelId="{3F05D703-ADC8-4D1C-9CF4-E244D5B8E149}" type="pres">
      <dgm:prSet presAssocID="{1AB1C401-55FE-43C3-976C-9BE710119DBE}" presName="quadrant1" presStyleLbl="node1" presStyleIdx="0" presStyleCnt="4">
        <dgm:presLayoutVars>
          <dgm:chMax val="1"/>
          <dgm:bulletEnabled val="1"/>
        </dgm:presLayoutVars>
      </dgm:prSet>
      <dgm:spPr/>
    </dgm:pt>
    <dgm:pt modelId="{77880E32-7983-4ACB-AD29-3F08B540C3B0}" type="pres">
      <dgm:prSet presAssocID="{1AB1C401-55FE-43C3-976C-9BE710119DBE}" presName="quadrant2" presStyleLbl="node1" presStyleIdx="1" presStyleCnt="4" custLinFactNeighborY="44">
        <dgm:presLayoutVars>
          <dgm:chMax val="1"/>
          <dgm:bulletEnabled val="1"/>
        </dgm:presLayoutVars>
      </dgm:prSet>
      <dgm:spPr/>
    </dgm:pt>
    <dgm:pt modelId="{D2EB1C39-467E-40F0-8275-309C770D4FAD}" type="pres">
      <dgm:prSet presAssocID="{1AB1C401-55FE-43C3-976C-9BE710119DBE}" presName="quadrant3" presStyleLbl="node1" presStyleIdx="2" presStyleCnt="4">
        <dgm:presLayoutVars>
          <dgm:chMax val="1"/>
          <dgm:bulletEnabled val="1"/>
        </dgm:presLayoutVars>
      </dgm:prSet>
      <dgm:spPr/>
    </dgm:pt>
    <dgm:pt modelId="{BC74D289-A808-4A19-AFDC-1E38415EFFBA}" type="pres">
      <dgm:prSet presAssocID="{1AB1C401-55FE-43C3-976C-9BE710119DBE}" presName="quadrant4" presStyleLbl="node1" presStyleIdx="3" presStyleCnt="4">
        <dgm:presLayoutVars>
          <dgm:chMax val="1"/>
          <dgm:bulletEnabled val="1"/>
        </dgm:presLayoutVars>
      </dgm:prSet>
      <dgm:spPr/>
    </dgm:pt>
    <dgm:pt modelId="{669FEF41-BF7E-4B9E-A3B6-82A24DB36E61}" type="pres">
      <dgm:prSet presAssocID="{1AB1C401-55FE-43C3-976C-9BE710119DBE}" presName="quadrantPlaceholder" presStyleCnt="0"/>
      <dgm:spPr/>
    </dgm:pt>
    <dgm:pt modelId="{28A5B01C-50C8-465E-BDC4-E1977984A509}" type="pres">
      <dgm:prSet presAssocID="{1AB1C401-55FE-43C3-976C-9BE710119DBE}" presName="center1" presStyleLbl="fgShp" presStyleIdx="0" presStyleCnt="2"/>
      <dgm:spPr>
        <a:xfrm>
          <a:off x="7940654" y="4225038"/>
          <a:ext cx="1540593" cy="1339646"/>
        </a:xfrm>
        <a:prstGeom prst="circularArrow">
          <a:avLst/>
        </a:prstGeom>
        <a:solidFill>
          <a:srgbClr val="386DFC">
            <a:tint val="55000"/>
            <a:hueOff val="0"/>
            <a:satOff val="0"/>
            <a:lumOff val="0"/>
            <a:alphaOff val="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pt>
    <dgm:pt modelId="{EA8A679F-4C85-4304-8D3D-1EECE7AB3B44}" type="pres">
      <dgm:prSet presAssocID="{1AB1C401-55FE-43C3-976C-9BE710119DBE}" presName="center2" presStyleLbl="fgShp" presStyleIdx="1" presStyleCnt="2"/>
      <dgm:spPr>
        <a:xfrm rot="10800000">
          <a:off x="7940654" y="4740287"/>
          <a:ext cx="1540593" cy="1339646"/>
        </a:xfrm>
        <a:prstGeom prst="circularArrow">
          <a:avLst/>
        </a:prstGeom>
        <a:solidFill>
          <a:srgbClr val="386DFC">
            <a:tint val="55000"/>
            <a:hueOff val="0"/>
            <a:satOff val="0"/>
            <a:lumOff val="0"/>
            <a:alphaOff val="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gm:spPr>
    </dgm:pt>
  </dgm:ptLst>
  <dgm:cxnLst>
    <dgm:cxn modelId="{58183A18-BDA0-45BC-9180-055DC95012A5}" type="presOf" srcId="{771DD068-054C-49F2-B0AB-11129FB8AC04}" destId="{77880E32-7983-4ACB-AD29-3F08B540C3B0}" srcOrd="0" destOrd="0" presId="urn:microsoft.com/office/officeart/2005/8/layout/cycle4"/>
    <dgm:cxn modelId="{8B307218-3E63-4F03-B9A0-14C8614E745C}" srcId="{1AB1C401-55FE-43C3-976C-9BE710119DBE}" destId="{771DD068-054C-49F2-B0AB-11129FB8AC04}" srcOrd="1" destOrd="0" parTransId="{4093ACB2-177C-488B-AEBF-BBC84169D9F5}" sibTransId="{5880035B-B979-4107-A3BC-C1E3D2DCFED4}"/>
    <dgm:cxn modelId="{8E9CCB30-BFB8-46C5-9EBA-02B94FA8F021}" type="presOf" srcId="{6A838C59-E350-4593-BF58-1E96E0D8CBC4}" destId="{3F05D703-ADC8-4D1C-9CF4-E244D5B8E149}" srcOrd="0" destOrd="0" presId="urn:microsoft.com/office/officeart/2005/8/layout/cycle4"/>
    <dgm:cxn modelId="{4781BE36-8730-4A52-AE3D-55D729FC55F4}" type="presOf" srcId="{AF54BC39-D22A-41E7-ACBE-FE089BB06A6D}" destId="{BC74D289-A808-4A19-AFDC-1E38415EFFBA}" srcOrd="0" destOrd="0" presId="urn:microsoft.com/office/officeart/2005/8/layout/cycle4"/>
    <dgm:cxn modelId="{B7676C3C-DDF4-42F8-9820-C93CA873ACCC}" type="presOf" srcId="{1AB1C401-55FE-43C3-976C-9BE710119DBE}" destId="{408CDA07-5FE4-413D-918A-24BEF9311CAA}" srcOrd="0" destOrd="0" presId="urn:microsoft.com/office/officeart/2005/8/layout/cycle4"/>
    <dgm:cxn modelId="{878A2479-3DDC-403A-B68C-C092A9CE22F2}" type="presOf" srcId="{4607909D-740A-432F-8772-F732DCF91741}" destId="{D2EB1C39-467E-40F0-8275-309C770D4FAD}" srcOrd="0" destOrd="0" presId="urn:microsoft.com/office/officeart/2005/8/layout/cycle4"/>
    <dgm:cxn modelId="{29AD8294-5412-4454-83E8-AE8996924E94}" srcId="{1AB1C401-55FE-43C3-976C-9BE710119DBE}" destId="{AF54BC39-D22A-41E7-ACBE-FE089BB06A6D}" srcOrd="3" destOrd="0" parTransId="{8CA22667-D6F0-4BA7-BCA5-C88ECE06D5BA}" sibTransId="{CBC3630D-FA26-4704-9253-4D54A1846021}"/>
    <dgm:cxn modelId="{43B834AD-8C66-4118-AB29-A552245E5411}" srcId="{1AB1C401-55FE-43C3-976C-9BE710119DBE}" destId="{4607909D-740A-432F-8772-F732DCF91741}" srcOrd="2" destOrd="0" parTransId="{700D80F3-46D4-494C-B603-193818403C3E}" sibTransId="{F0A60D35-20B1-42CD-9ACC-CAF1BE6DC0D1}"/>
    <dgm:cxn modelId="{FDEE85D2-5DC9-4439-BABD-F98B59FDDBC1}" srcId="{1AB1C401-55FE-43C3-976C-9BE710119DBE}" destId="{6A838C59-E350-4593-BF58-1E96E0D8CBC4}" srcOrd="0" destOrd="0" parTransId="{64F0B013-D5A5-4B4F-BE2F-B60769F28BE8}" sibTransId="{B84660BB-E86E-46CD-90E2-0F1CB25F0D99}"/>
    <dgm:cxn modelId="{B1A7D344-8155-4501-9C20-E25FA5D99B47}" type="presParOf" srcId="{408CDA07-5FE4-413D-918A-24BEF9311CAA}" destId="{54747CC5-3680-471A-A328-A95D8618C08E}" srcOrd="0" destOrd="0" presId="urn:microsoft.com/office/officeart/2005/8/layout/cycle4"/>
    <dgm:cxn modelId="{2B52EB93-FE3A-4C68-ABCD-09822381C650}" type="presParOf" srcId="{54747CC5-3680-471A-A328-A95D8618C08E}" destId="{AE85490D-651A-4915-8822-42DA08EE0317}" srcOrd="0" destOrd="0" presId="urn:microsoft.com/office/officeart/2005/8/layout/cycle4"/>
    <dgm:cxn modelId="{938CBA10-4E09-4E37-9C03-AD7B75EC6122}" type="presParOf" srcId="{408CDA07-5FE4-413D-918A-24BEF9311CAA}" destId="{386A89B4-CBC2-4F62-8D4C-9B02EE299761}" srcOrd="1" destOrd="0" presId="urn:microsoft.com/office/officeart/2005/8/layout/cycle4"/>
    <dgm:cxn modelId="{3435AE22-9F16-4D08-9DEF-6D4C8D6D0DCC}" type="presParOf" srcId="{386A89B4-CBC2-4F62-8D4C-9B02EE299761}" destId="{3F05D703-ADC8-4D1C-9CF4-E244D5B8E149}" srcOrd="0" destOrd="0" presId="urn:microsoft.com/office/officeart/2005/8/layout/cycle4"/>
    <dgm:cxn modelId="{EBF98668-F316-44C0-A4BF-F4B9971B4B55}" type="presParOf" srcId="{386A89B4-CBC2-4F62-8D4C-9B02EE299761}" destId="{77880E32-7983-4ACB-AD29-3F08B540C3B0}" srcOrd="1" destOrd="0" presId="urn:microsoft.com/office/officeart/2005/8/layout/cycle4"/>
    <dgm:cxn modelId="{E21ABCE9-8250-4A13-B1C6-AC1EED06AB8F}" type="presParOf" srcId="{386A89B4-CBC2-4F62-8D4C-9B02EE299761}" destId="{D2EB1C39-467E-40F0-8275-309C770D4FAD}" srcOrd="2" destOrd="0" presId="urn:microsoft.com/office/officeart/2005/8/layout/cycle4"/>
    <dgm:cxn modelId="{D298FD1E-37D6-4B06-B1E1-903989AC3DF7}" type="presParOf" srcId="{386A89B4-CBC2-4F62-8D4C-9B02EE299761}" destId="{BC74D289-A808-4A19-AFDC-1E38415EFFBA}" srcOrd="3" destOrd="0" presId="urn:microsoft.com/office/officeart/2005/8/layout/cycle4"/>
    <dgm:cxn modelId="{DD0782DC-5483-4D70-859D-91500C92708A}" type="presParOf" srcId="{386A89B4-CBC2-4F62-8D4C-9B02EE299761}" destId="{669FEF41-BF7E-4B9E-A3B6-82A24DB36E61}" srcOrd="4" destOrd="0" presId="urn:microsoft.com/office/officeart/2005/8/layout/cycle4"/>
    <dgm:cxn modelId="{244C8835-020A-431E-86BF-285215E077C2}" type="presParOf" srcId="{408CDA07-5FE4-413D-918A-24BEF9311CAA}" destId="{28A5B01C-50C8-465E-BDC4-E1977984A509}" srcOrd="2" destOrd="0" presId="urn:microsoft.com/office/officeart/2005/8/layout/cycle4"/>
    <dgm:cxn modelId="{C8F4C201-C2FB-4E50-84EE-A64A0FA793CE}" type="presParOf" srcId="{408CDA07-5FE4-413D-918A-24BEF9311CAA}" destId="{EA8A679F-4C85-4304-8D3D-1EECE7AB3B4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rgbClr val="002060"/>
        </a:solidFill>
        <a:ln>
          <a:noFill/>
        </a:ln>
      </dgm:spPr>
      <dgm:t>
        <a:bodyPr/>
        <a:lstStyle/>
        <a:p>
          <a:r>
            <a:rPr lang="es-ES" sz="2800" b="1" dirty="0">
              <a:latin typeface="Century Gothic" panose="020B0502020202020204" pitchFamily="34" charset="0"/>
            </a:rPr>
            <a:t>Categorización y re-categorización </a:t>
          </a:r>
        </a:p>
        <a:p>
          <a:r>
            <a:rPr lang="es-MX" sz="2800" b="1" dirty="0">
              <a:latin typeface="Century Gothic" panose="020B0502020202020204" pitchFamily="34" charset="0"/>
            </a:rPr>
            <a:t>de los Grupos de Investigación</a:t>
          </a:r>
        </a:p>
      </dgm:t>
    </dgm:pt>
    <dgm:pt modelId="{1C22ED18-6D60-4D28-8CBB-85F835856FA6}" type="parTrans" cxnId="{4383F70D-DEF2-426F-BEC3-488993B60748}">
      <dgm:prSet/>
      <dgm:spPr/>
      <dgm:t>
        <a:bodyPr/>
        <a:lstStyle/>
        <a:p>
          <a:endParaRPr lang="es-MX" sz="2400">
            <a:latin typeface="Century Gothic" panose="020B0502020202020204" pitchFamily="34" charset="0"/>
          </a:endParaRPr>
        </a:p>
      </dgm:t>
    </dgm:pt>
    <dgm:pt modelId="{D745DB00-BBBA-45BE-9E2E-D85A141E910A}" type="sibTrans" cxnId="{4383F70D-DEF2-426F-BEC3-488993B60748}">
      <dgm:prSet/>
      <dgm:spPr/>
      <dgm:t>
        <a:bodyPr/>
        <a:lstStyle/>
        <a:p>
          <a:endParaRPr lang="es-MX" sz="2400">
            <a:latin typeface="Century Gothic" panose="020B0502020202020204" pitchFamily="34" charset="0"/>
          </a:endParaRPr>
        </a:p>
      </dgm:t>
    </dgm:pt>
    <dgm:pt modelId="{B75942B7-DB3D-4AFD-860A-0DB9E9C37CAA}">
      <dgm:prSet phldrT="[Texto]" custT="1"/>
      <dgm:spPr>
        <a:solidFill>
          <a:schemeClr val="accent5">
            <a:lumMod val="20000"/>
            <a:lumOff val="80000"/>
            <a:alpha val="90000"/>
          </a:schemeClr>
        </a:solidFill>
        <a:ln>
          <a:noFill/>
        </a:ln>
      </dgm:spPr>
      <dgm:t>
        <a:bodyPr/>
        <a:lstStyle/>
        <a:p>
          <a:r>
            <a:rPr lang="es-ES" sz="2400" dirty="0">
              <a:solidFill>
                <a:srgbClr val="081F50"/>
              </a:solidFill>
              <a:latin typeface="Century Gothic" panose="020B0502020202020204" pitchFamily="34" charset="0"/>
            </a:rPr>
            <a:t>No abrir   Convocatorias Internas</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C7361258-567F-41C9-8A1E-EA9EBC399DD4}" type="parTrans" cxnId="{37FD111A-60CC-4749-BEFB-227F1E6090B4}">
      <dgm:prSet/>
      <dgm:spPr/>
      <dgm:t>
        <a:bodyPr/>
        <a:lstStyle/>
        <a:p>
          <a:endParaRPr lang="es-MX" sz="2400">
            <a:latin typeface="Century Gothic" panose="020B0502020202020204" pitchFamily="34" charset="0"/>
          </a:endParaRPr>
        </a:p>
      </dgm:t>
    </dgm:pt>
    <dgm:pt modelId="{7B997509-F0A1-408C-8B0E-618C080D9EE8}" type="sibTrans" cxnId="{37FD111A-60CC-4749-BEFB-227F1E6090B4}">
      <dgm:prSet/>
      <dgm:spPr/>
      <dgm:t>
        <a:bodyPr/>
        <a:lstStyle/>
        <a:p>
          <a:endParaRPr lang="es-MX" sz="2400">
            <a:latin typeface="Century Gothic" panose="020B0502020202020204" pitchFamily="34" charset="0"/>
          </a:endParaRPr>
        </a:p>
      </dgm:t>
    </dgm:pt>
    <dgm:pt modelId="{E2DBAD8E-D808-48C7-9E1F-92C5E1A6782E}">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la evaluación de los proyectos de convocatorias internas  por parte de los pares.</a:t>
          </a:r>
        </a:p>
      </dgm:t>
    </dgm:pt>
    <dgm:pt modelId="{DA04DA2E-EEE8-4DD5-8A45-424B30D675D4}" type="parTrans" cxnId="{8C713B2C-CA13-4862-867B-07118EF3F410}">
      <dgm:prSet/>
      <dgm:spPr/>
      <dgm:t>
        <a:bodyPr/>
        <a:lstStyle/>
        <a:p>
          <a:endParaRPr lang="es-MX" sz="2400">
            <a:latin typeface="Century Gothic" panose="020B0502020202020204" pitchFamily="34" charset="0"/>
          </a:endParaRPr>
        </a:p>
      </dgm:t>
    </dgm:pt>
    <dgm:pt modelId="{593D3FB7-28E8-4193-BBC0-61917AC02F3D}" type="sibTrans" cxnId="{8C713B2C-CA13-4862-867B-07118EF3F410}">
      <dgm:prSet/>
      <dgm:spPr/>
      <dgm:t>
        <a:bodyPr/>
        <a:lstStyle/>
        <a:p>
          <a:endParaRPr lang="es-MX" sz="2400">
            <a:latin typeface="Century Gothic" panose="020B0502020202020204" pitchFamily="34" charset="0"/>
          </a:endParaRPr>
        </a:p>
      </dgm:t>
    </dgm:pt>
    <dgm:pt modelId="{B2468B04-F7DA-40DA-9CF9-E1AC35BEB4A7}">
      <dgm:prSet phldrT="[Texto]" custT="1"/>
      <dgm:spPr>
        <a:solidFill>
          <a:srgbClr val="002060"/>
        </a:solidFill>
        <a:ln w="25400" cap="flat" cmpd="sng" algn="ctr">
          <a:noFill/>
          <a:prstDash val="solid"/>
        </a:ln>
        <a:effectLst/>
      </dgm:spPr>
      <dgm:t>
        <a:bodyPr spcFirstLastPara="0" vert="horz" wrap="square" lIns="170688" tIns="97536" rIns="170688" bIns="97536" numCol="1" spcCol="1270" anchor="ctr" anchorCtr="0"/>
        <a:lstStyle/>
        <a:p>
          <a:pPr marL="0" lvl="0" algn="ctr" defTabSz="1066800">
            <a:lnSpc>
              <a:spcPct val="90000"/>
            </a:lnSpc>
            <a:spcBef>
              <a:spcPct val="0"/>
            </a:spcBef>
            <a:spcAft>
              <a:spcPct val="35000"/>
            </a:spcAft>
            <a:buNone/>
          </a:pPr>
          <a:r>
            <a:rPr lang="es-ES" sz="2800" b="1" kern="1200" dirty="0">
              <a:solidFill>
                <a:srgbClr val="FFFFFF"/>
              </a:solidFill>
              <a:latin typeface="Century Gothic" panose="020B0502020202020204" pitchFamily="34" charset="0"/>
              <a:ea typeface="Montserrat-Bold"/>
              <a:cs typeface="Montserrat-Bold"/>
            </a:rPr>
            <a:t>Categorización y re-categorización </a:t>
          </a:r>
        </a:p>
        <a:p>
          <a:pPr marL="0" lvl="0" algn="ctr" defTabSz="1066800">
            <a:lnSpc>
              <a:spcPct val="90000"/>
            </a:lnSpc>
            <a:spcBef>
              <a:spcPct val="0"/>
            </a:spcBef>
            <a:spcAft>
              <a:spcPct val="35000"/>
            </a:spcAft>
            <a:buNone/>
          </a:pPr>
          <a:r>
            <a:rPr lang="es-MX" sz="2800" b="1" kern="1200" dirty="0">
              <a:solidFill>
                <a:srgbClr val="FFFFFF"/>
              </a:solidFill>
              <a:latin typeface="Century Gothic" panose="020B0502020202020204" pitchFamily="34" charset="0"/>
              <a:ea typeface="Montserrat-Bold"/>
              <a:cs typeface="Montserrat-Bold"/>
            </a:rPr>
            <a:t>de los Grupos de Investigación </a:t>
          </a:r>
        </a:p>
      </dgm:t>
    </dgm:pt>
    <dgm:pt modelId="{4F042EE9-C346-49CA-90E3-7165BFD33EAF}" type="parTrans" cxnId="{126EC590-1258-4225-81F6-62EF6391141C}">
      <dgm:prSet/>
      <dgm:spPr/>
      <dgm:t>
        <a:bodyPr/>
        <a:lstStyle/>
        <a:p>
          <a:endParaRPr lang="es-MX" sz="2400">
            <a:latin typeface="Century Gothic" panose="020B0502020202020204" pitchFamily="34" charset="0"/>
          </a:endParaRPr>
        </a:p>
      </dgm:t>
    </dgm:pt>
    <dgm:pt modelId="{2E4E0896-2045-4AF9-9E9D-BF08ECC7F932}" type="sibTrans" cxnId="{126EC590-1258-4225-81F6-62EF6391141C}">
      <dgm:prSet/>
      <dgm:spPr/>
      <dgm:t>
        <a:bodyPr/>
        <a:lstStyle/>
        <a:p>
          <a:endParaRPr lang="es-MX" sz="2400">
            <a:latin typeface="Century Gothic" panose="020B0502020202020204" pitchFamily="34" charset="0"/>
          </a:endParaRPr>
        </a:p>
      </dgm:t>
    </dgm:pt>
    <dgm:pt modelId="{508AEE39-ED40-485A-BA9E-EE7DF1FB1990}">
      <dgm:prSet phldrT="[Texto]" custT="1"/>
      <dgm:spPr>
        <a:solidFill>
          <a:schemeClr val="accent5">
            <a:lumMod val="20000"/>
            <a:lumOff val="80000"/>
            <a:alpha val="90000"/>
          </a:schemeClr>
        </a:solidFill>
        <a:ln>
          <a:noFill/>
        </a:ln>
      </dgm:spPr>
      <dgm:t>
        <a:bodyPr/>
        <a:lstStyle/>
        <a:p>
          <a:r>
            <a:rPr lang="es-ES" sz="2400" dirty="0">
              <a:solidFill>
                <a:srgbClr val="081F50"/>
              </a:solidFill>
              <a:latin typeface="Century Gothic" panose="020B0502020202020204" pitchFamily="34" charset="0"/>
            </a:rPr>
            <a:t>Incumplimiento de requisitos institucionales</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BB5A3CF1-F4BE-4C97-9514-17F7C7865083}" type="parTrans" cxnId="{8044C9E5-2CD2-4E5B-9290-524562D64AEB}">
      <dgm:prSet/>
      <dgm:spPr/>
      <dgm:t>
        <a:bodyPr/>
        <a:lstStyle/>
        <a:p>
          <a:endParaRPr lang="es-MX" sz="2400">
            <a:latin typeface="Century Gothic" panose="020B0502020202020204" pitchFamily="34" charset="0"/>
          </a:endParaRPr>
        </a:p>
      </dgm:t>
    </dgm:pt>
    <dgm:pt modelId="{7411D6D1-5F64-4563-B4B6-A0884ED09857}" type="sibTrans" cxnId="{8044C9E5-2CD2-4E5B-9290-524562D64AEB}">
      <dgm:prSet/>
      <dgm:spPr/>
      <dgm:t>
        <a:bodyPr/>
        <a:lstStyle/>
        <a:p>
          <a:endParaRPr lang="es-MX" sz="2400">
            <a:latin typeface="Century Gothic" panose="020B0502020202020204" pitchFamily="34" charset="0"/>
          </a:endParaRPr>
        </a:p>
      </dgm:t>
    </dgm:pt>
    <dgm:pt modelId="{46C7C8C7-4259-4B3C-A99C-763D633CA216}">
      <dgm:prSet phldrT="[Texto]" custT="1"/>
      <dgm:spPr>
        <a:solidFill>
          <a:schemeClr val="accent4"/>
        </a:solidFill>
        <a:ln>
          <a:noFill/>
        </a:ln>
      </dgm:spPr>
      <dgm:t>
        <a:bodyPr/>
        <a:lstStyle/>
        <a:p>
          <a:r>
            <a:rPr lang="es-MX" sz="2800" b="1" dirty="0">
              <a:latin typeface="Century Gothic" panose="020B0502020202020204" pitchFamily="34" charset="0"/>
            </a:rPr>
            <a:t>Gestión de Recursos de apoyo al servicio de Grupos de Investigación</a:t>
          </a:r>
          <a:r>
            <a:rPr lang="es-CO" sz="2800" b="1" dirty="0">
              <a:latin typeface="Century Gothic" panose="020B0502020202020204" pitchFamily="34" charset="0"/>
            </a:rPr>
            <a:t>.</a:t>
          </a:r>
          <a:endParaRPr lang="es-MX" sz="2800" b="1" dirty="0">
            <a:latin typeface="Century Gothic" panose="020B0502020202020204" pitchFamily="34" charset="0"/>
          </a:endParaRPr>
        </a:p>
      </dgm:t>
    </dgm:pt>
    <dgm:pt modelId="{42708ED3-6503-464F-8813-7FE2EEC8EB58}" type="parTrans" cxnId="{B4DE3AD9-462C-4079-AA3F-C3D0F22D5AD1}">
      <dgm:prSet/>
      <dgm:spPr/>
      <dgm:t>
        <a:bodyPr/>
        <a:lstStyle/>
        <a:p>
          <a:endParaRPr lang="es-MX" sz="2400">
            <a:latin typeface="Century Gothic" panose="020B0502020202020204" pitchFamily="34" charset="0"/>
          </a:endParaRPr>
        </a:p>
      </dgm:t>
    </dgm:pt>
    <dgm:pt modelId="{D7659E81-D174-431A-8B74-0FEAD39F624E}" type="sibTrans" cxnId="{B4DE3AD9-462C-4079-AA3F-C3D0F22D5AD1}">
      <dgm:prSet/>
      <dgm:spPr/>
      <dgm:t>
        <a:bodyPr/>
        <a:lstStyle/>
        <a:p>
          <a:endParaRPr lang="es-MX" sz="2400">
            <a:latin typeface="Century Gothic" panose="020B0502020202020204" pitchFamily="34" charset="0"/>
          </a:endParaRPr>
        </a:p>
      </dgm:t>
    </dgm:pt>
    <dgm:pt modelId="{1B6D33CC-4FAA-4E9E-8A81-40FE8035E039}">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la respuesta de las solicitudes de adquisición de materiales y suministros</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73C0ED93-72F0-43FB-9E2E-A3764DC6B452}" type="parTrans" cxnId="{E928DD22-8970-4D71-BE01-98F247D617C9}">
      <dgm:prSet/>
      <dgm:spPr/>
      <dgm:t>
        <a:bodyPr/>
        <a:lstStyle/>
        <a:p>
          <a:endParaRPr lang="es-MX" sz="2400">
            <a:latin typeface="Century Gothic" panose="020B0502020202020204" pitchFamily="34" charset="0"/>
          </a:endParaRPr>
        </a:p>
      </dgm:t>
    </dgm:pt>
    <dgm:pt modelId="{1D8E07CD-A5A6-4E4F-BB08-9C564F35F39C}" type="sibTrans" cxnId="{E928DD22-8970-4D71-BE01-98F247D617C9}">
      <dgm:prSet/>
      <dgm:spPr/>
      <dgm:t>
        <a:bodyPr/>
        <a:lstStyle/>
        <a:p>
          <a:endParaRPr lang="es-MX" sz="2400">
            <a:latin typeface="Century Gothic" panose="020B0502020202020204" pitchFamily="34" charset="0"/>
          </a:endParaRPr>
        </a:p>
      </dgm:t>
    </dgm:pt>
    <dgm:pt modelId="{1C93F57F-8351-4C2A-BF66-2596D005DFB3}">
      <dgm:prSet phldrT="[Texto]" custT="1"/>
      <dgm:spPr>
        <a:solidFill>
          <a:schemeClr val="accent5">
            <a:lumMod val="20000"/>
            <a:lumOff val="80000"/>
            <a:alpha val="90000"/>
          </a:schemeClr>
        </a:solidFill>
        <a:ln>
          <a:noFill/>
        </a:ln>
      </dgm:spPr>
      <dgm:t>
        <a:bodyPr/>
        <a:lstStyle/>
        <a:p>
          <a:r>
            <a:rPr lang="es-ES" sz="2400" dirty="0">
              <a:solidFill>
                <a:srgbClr val="081F50"/>
              </a:solidFill>
              <a:latin typeface="Century Gothic" panose="020B0502020202020204" pitchFamily="34" charset="0"/>
            </a:rPr>
            <a:t>Escasa difusión  de convocatorias.</a:t>
          </a:r>
          <a:endParaRPr lang="es-MX" sz="2400" dirty="0">
            <a:solidFill>
              <a:srgbClr val="081F50"/>
            </a:solidFill>
            <a:latin typeface="Century Gothic" panose="020B0502020202020204" pitchFamily="34" charset="0"/>
          </a:endParaRPr>
        </a:p>
      </dgm:t>
    </dgm:pt>
    <dgm:pt modelId="{335B6491-7FD4-486C-9130-5A28AC9DCAEA}" type="parTrans" cxnId="{9CDE8511-5861-46FB-8F1F-E960108F663C}">
      <dgm:prSet/>
      <dgm:spPr/>
      <dgm:t>
        <a:bodyPr/>
        <a:lstStyle/>
        <a:p>
          <a:endParaRPr lang="es-MX" sz="2400">
            <a:latin typeface="Century Gothic" panose="020B0502020202020204" pitchFamily="34" charset="0"/>
          </a:endParaRPr>
        </a:p>
      </dgm:t>
    </dgm:pt>
    <dgm:pt modelId="{0C2313B9-C43A-4BD6-A3F2-D2B4F80B16C5}" type="sibTrans" cxnId="{9CDE8511-5861-46FB-8F1F-E960108F663C}">
      <dgm:prSet/>
      <dgm:spPr/>
      <dgm:t>
        <a:bodyPr/>
        <a:lstStyle/>
        <a:p>
          <a:endParaRPr lang="es-MX" sz="2400">
            <a:latin typeface="Century Gothic" panose="020B0502020202020204" pitchFamily="34" charset="0"/>
          </a:endParaRPr>
        </a:p>
      </dgm:t>
    </dgm:pt>
    <dgm:pt modelId="{B5D54184-0782-478F-9757-C51A8FF40359}">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E12EC929-5B36-4CF3-A53B-CD004C94217E}" type="parTrans" cxnId="{8797BE8A-EAEB-461C-85C6-60139F74B75E}">
      <dgm:prSet/>
      <dgm:spPr/>
      <dgm:t>
        <a:bodyPr/>
        <a:lstStyle/>
        <a:p>
          <a:endParaRPr lang="es-MX" sz="2400">
            <a:latin typeface="Century Gothic" panose="020B0502020202020204" pitchFamily="34" charset="0"/>
          </a:endParaRPr>
        </a:p>
      </dgm:t>
    </dgm:pt>
    <dgm:pt modelId="{D25F1726-350D-477A-BA86-6B0401868021}" type="sibTrans" cxnId="{8797BE8A-EAEB-461C-85C6-60139F74B75E}">
      <dgm:prSet/>
      <dgm:spPr/>
      <dgm:t>
        <a:bodyPr/>
        <a:lstStyle/>
        <a:p>
          <a:endParaRPr lang="es-MX" sz="2400">
            <a:latin typeface="Century Gothic" panose="020B0502020202020204" pitchFamily="34" charset="0"/>
          </a:endParaRPr>
        </a:p>
      </dgm:t>
    </dgm:pt>
    <dgm:pt modelId="{ACE1CA80-09B2-46AA-BCF7-11899904A0E2}">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0A68DB1C-448C-49E8-9EE2-CAE15DB282B4}" type="parTrans" cxnId="{082353F4-EF42-4658-9345-34976D653256}">
      <dgm:prSet/>
      <dgm:spPr/>
      <dgm:t>
        <a:bodyPr/>
        <a:lstStyle/>
        <a:p>
          <a:endParaRPr lang="es-MX" sz="2400">
            <a:latin typeface="Century Gothic" panose="020B0502020202020204" pitchFamily="34" charset="0"/>
          </a:endParaRPr>
        </a:p>
      </dgm:t>
    </dgm:pt>
    <dgm:pt modelId="{387578D6-BA59-4BB0-A2C0-B2532E53F906}" type="sibTrans" cxnId="{082353F4-EF42-4658-9345-34976D653256}">
      <dgm:prSet/>
      <dgm:spPr/>
      <dgm:t>
        <a:bodyPr/>
        <a:lstStyle/>
        <a:p>
          <a:endParaRPr lang="es-MX" sz="2400">
            <a:latin typeface="Century Gothic" panose="020B0502020202020204" pitchFamily="34" charset="0"/>
          </a:endParaRPr>
        </a:p>
      </dgm:t>
    </dgm:pt>
    <dgm:pt modelId="{483079A7-C003-4391-99AD-B8A86B4034C7}">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el trámite de solicitud ante la VIEPS para creación de nuevas líneas de investigación</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F43E16B1-78A7-43AC-A79A-6969BA2E707B}" type="parTrans" cxnId="{76BDF83D-6659-44E7-B232-AA641015F158}">
      <dgm:prSet/>
      <dgm:spPr/>
      <dgm:t>
        <a:bodyPr/>
        <a:lstStyle/>
        <a:p>
          <a:endParaRPr lang="es-MX" sz="2400">
            <a:latin typeface="Century Gothic" panose="020B0502020202020204" pitchFamily="34" charset="0"/>
          </a:endParaRPr>
        </a:p>
      </dgm:t>
    </dgm:pt>
    <dgm:pt modelId="{BF2E7A46-89CC-4BFB-B825-56E6134306A2}" type="sibTrans" cxnId="{76BDF83D-6659-44E7-B232-AA641015F158}">
      <dgm:prSet/>
      <dgm:spPr/>
      <dgm:t>
        <a:bodyPr/>
        <a:lstStyle/>
        <a:p>
          <a:endParaRPr lang="es-MX" sz="2400">
            <a:latin typeface="Century Gothic" panose="020B0502020202020204" pitchFamily="34" charset="0"/>
          </a:endParaRPr>
        </a:p>
      </dgm:t>
    </dgm:pt>
    <dgm:pt modelId="{ED5B8FE2-F370-4192-951D-77FCD38E12B2}">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5FEAC8A2-B06A-482E-875F-F92027E991D7}" type="parTrans" cxnId="{2E02235F-1F7F-434D-B8F1-53C8AAA24E2F}">
      <dgm:prSet/>
      <dgm:spPr/>
      <dgm:t>
        <a:bodyPr/>
        <a:lstStyle/>
        <a:p>
          <a:endParaRPr lang="es-MX" sz="2400">
            <a:latin typeface="Century Gothic" panose="020B0502020202020204" pitchFamily="34" charset="0"/>
          </a:endParaRPr>
        </a:p>
      </dgm:t>
    </dgm:pt>
    <dgm:pt modelId="{5155A65A-D58C-4632-A3ED-9F3E686EAF61}" type="sibTrans" cxnId="{2E02235F-1F7F-434D-B8F1-53C8AAA24E2F}">
      <dgm:prSet/>
      <dgm:spPr/>
      <dgm:t>
        <a:bodyPr/>
        <a:lstStyle/>
        <a:p>
          <a:endParaRPr lang="es-MX" sz="2400">
            <a:latin typeface="Century Gothic" panose="020B0502020202020204" pitchFamily="34" charset="0"/>
          </a:endParaRPr>
        </a:p>
      </dgm:t>
    </dgm:pt>
    <dgm:pt modelId="{F274E120-702D-4D34-B9A1-C67772FB45E0}">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la respuesta de las solicitudes de apoyo a la movilidad</a:t>
          </a:r>
          <a:r>
            <a:rPr lang="es-CO" sz="2400" dirty="0">
              <a:solidFill>
                <a:srgbClr val="081F50"/>
              </a:solidFill>
              <a:latin typeface="Century Gothic" panose="020B0502020202020204" pitchFamily="34" charset="0"/>
            </a:rPr>
            <a:t>.</a:t>
          </a:r>
          <a:endParaRPr lang="es-MX" sz="2400" dirty="0">
            <a:solidFill>
              <a:srgbClr val="081F50"/>
            </a:solidFill>
            <a:latin typeface="Century Gothic" panose="020B0502020202020204" pitchFamily="34" charset="0"/>
          </a:endParaRPr>
        </a:p>
      </dgm:t>
    </dgm:pt>
    <dgm:pt modelId="{58C3C0EF-B24B-4694-9B22-560706C7FCF6}" type="parTrans" cxnId="{C0A4C336-4C58-42C8-BB08-79E26143FF8C}">
      <dgm:prSet/>
      <dgm:spPr/>
      <dgm:t>
        <a:bodyPr/>
        <a:lstStyle/>
        <a:p>
          <a:endParaRPr lang="es-MX" sz="2400">
            <a:latin typeface="Century Gothic" panose="020B0502020202020204" pitchFamily="34" charset="0"/>
          </a:endParaRPr>
        </a:p>
      </dgm:t>
    </dgm:pt>
    <dgm:pt modelId="{A437C9AD-9A26-41B6-B73D-90585047C625}" type="sibTrans" cxnId="{C0A4C336-4C58-42C8-BB08-79E26143FF8C}">
      <dgm:prSet/>
      <dgm:spPr/>
      <dgm:t>
        <a:bodyPr/>
        <a:lstStyle/>
        <a:p>
          <a:endParaRPr lang="es-MX" sz="2400">
            <a:latin typeface="Century Gothic" panose="020B0502020202020204" pitchFamily="34" charset="0"/>
          </a:endParaRPr>
        </a:p>
      </dgm:t>
    </dgm:pt>
    <dgm:pt modelId="{2C48D60F-CD52-418C-9506-64156F6A90E6}">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3141DB23-86D8-4A54-A6B1-165C342B9477}" type="parTrans" cxnId="{6FAAE853-4705-4D29-BD0D-BE2159EE56DD}">
      <dgm:prSet/>
      <dgm:spPr/>
      <dgm:t>
        <a:bodyPr/>
        <a:lstStyle/>
        <a:p>
          <a:endParaRPr lang="es-MX" sz="2400">
            <a:latin typeface="Century Gothic" panose="020B0502020202020204" pitchFamily="34" charset="0"/>
          </a:endParaRPr>
        </a:p>
      </dgm:t>
    </dgm:pt>
    <dgm:pt modelId="{B873647F-4E03-4CE4-92A4-CE0494F7456C}" type="sibTrans" cxnId="{6FAAE853-4705-4D29-BD0D-BE2159EE56DD}">
      <dgm:prSet/>
      <dgm:spPr/>
      <dgm:t>
        <a:bodyPr/>
        <a:lstStyle/>
        <a:p>
          <a:endParaRPr lang="es-MX" sz="2400">
            <a:latin typeface="Century Gothic" panose="020B0502020202020204" pitchFamily="34" charset="0"/>
          </a:endParaRPr>
        </a:p>
      </dgm:t>
    </dgm:pt>
    <dgm:pt modelId="{2457CAB8-4D19-4F2A-AB1F-7B1A55D2FAA4}">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Demora en la remisión de proyectos de investigación a la VIEPS  para  participación en   convocatorias externas</a:t>
          </a:r>
        </a:p>
      </dgm:t>
    </dgm:pt>
    <dgm:pt modelId="{54BE4BEA-225F-49B3-A4B3-72299D80493D}" type="parTrans" cxnId="{67BB8C12-5576-433C-B9B6-5E62E71C4C7C}">
      <dgm:prSet/>
      <dgm:spPr/>
      <dgm:t>
        <a:bodyPr/>
        <a:lstStyle/>
        <a:p>
          <a:endParaRPr lang="es-ES" sz="2400">
            <a:latin typeface="Century Gothic" panose="020B0502020202020204" pitchFamily="34" charset="0"/>
          </a:endParaRPr>
        </a:p>
      </dgm:t>
    </dgm:pt>
    <dgm:pt modelId="{8A87C8A1-B94F-48C5-9E95-45EA09F5BE68}" type="sibTrans" cxnId="{67BB8C12-5576-433C-B9B6-5E62E71C4C7C}">
      <dgm:prSet/>
      <dgm:spPr/>
      <dgm:t>
        <a:bodyPr/>
        <a:lstStyle/>
        <a:p>
          <a:endParaRPr lang="es-ES" sz="2400">
            <a:latin typeface="Century Gothic" panose="020B0502020202020204" pitchFamily="34" charset="0"/>
          </a:endParaRPr>
        </a:p>
      </dgm:t>
    </dgm:pt>
    <dgm:pt modelId="{07B23200-F65F-4A2C-B50D-19F827571D70}">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1D092A16-B87C-49C3-A2EA-6A6562FD3617}" type="parTrans" cxnId="{BA249810-27A3-43F0-834C-89D9766A6A6F}">
      <dgm:prSet/>
      <dgm:spPr/>
      <dgm:t>
        <a:bodyPr/>
        <a:lstStyle/>
        <a:p>
          <a:endParaRPr lang="es-ES" sz="2400">
            <a:latin typeface="Century Gothic" panose="020B0502020202020204" pitchFamily="34" charset="0"/>
          </a:endParaRPr>
        </a:p>
      </dgm:t>
    </dgm:pt>
    <dgm:pt modelId="{94C65832-A02A-462E-A5CE-CB64CB266075}" type="sibTrans" cxnId="{BA249810-27A3-43F0-834C-89D9766A6A6F}">
      <dgm:prSet/>
      <dgm:spPr/>
      <dgm:t>
        <a:bodyPr/>
        <a:lstStyle/>
        <a:p>
          <a:endParaRPr lang="es-ES" sz="2400">
            <a:latin typeface="Century Gothic" panose="020B0502020202020204" pitchFamily="34" charset="0"/>
          </a:endParaRPr>
        </a:p>
      </dgm:t>
    </dgm:pt>
    <dgm:pt modelId="{10A8E620-C0E7-44B0-9384-E70B76D98EC8}">
      <dgm:prSet phldrT="[Texto]" custT="1"/>
      <dgm:spPr>
        <a:solidFill>
          <a:schemeClr val="accent5">
            <a:lumMod val="20000"/>
            <a:lumOff val="80000"/>
            <a:alpha val="90000"/>
          </a:schemeClr>
        </a:solidFill>
        <a:ln>
          <a:noFill/>
        </a:ln>
      </dgm:spPr>
      <dgm:t>
        <a:bodyPr/>
        <a:lstStyle/>
        <a:p>
          <a:r>
            <a:rPr lang="es-MX" sz="2400" dirty="0">
              <a:solidFill>
                <a:srgbClr val="081F50"/>
              </a:solidFill>
              <a:latin typeface="Century Gothic" panose="020B0502020202020204" pitchFamily="34" charset="0"/>
            </a:rPr>
            <a:t>Falta de Capacitación y asesorías a los grupos de investigación en el uso de los sistemas de información de Min ciencias en el manejo de las herramientas </a:t>
          </a:r>
          <a:r>
            <a:rPr lang="es-MX" sz="2400" dirty="0" err="1">
              <a:solidFill>
                <a:srgbClr val="081F50"/>
              </a:solidFill>
              <a:latin typeface="Century Gothic" panose="020B0502020202020204" pitchFamily="34" charset="0"/>
            </a:rPr>
            <a:t>GrupLac</a:t>
          </a:r>
          <a:r>
            <a:rPr lang="es-MX" sz="2400" dirty="0">
              <a:solidFill>
                <a:srgbClr val="081F50"/>
              </a:solidFill>
              <a:latin typeface="Century Gothic" panose="020B0502020202020204" pitchFamily="34" charset="0"/>
            </a:rPr>
            <a:t> y </a:t>
          </a:r>
          <a:r>
            <a:rPr lang="es-MX" sz="2400" dirty="0" err="1">
              <a:solidFill>
                <a:srgbClr val="081F50"/>
              </a:solidFill>
              <a:latin typeface="Century Gothic" panose="020B0502020202020204" pitchFamily="34" charset="0"/>
            </a:rPr>
            <a:t>CvLac</a:t>
          </a:r>
          <a:r>
            <a:rPr lang="es-MX" sz="2400" dirty="0">
              <a:solidFill>
                <a:srgbClr val="081F50"/>
              </a:solidFill>
              <a:latin typeface="Century Gothic" panose="020B0502020202020204" pitchFamily="34" charset="0"/>
            </a:rPr>
            <a:t>.</a:t>
          </a:r>
        </a:p>
      </dgm:t>
    </dgm:pt>
    <dgm:pt modelId="{A7CAFFF2-9C5E-4725-969B-5B4E2A0DB06C}" type="parTrans" cxnId="{8EF7497D-38E4-44B3-BEFE-A920F4D09D81}">
      <dgm:prSet/>
      <dgm:spPr/>
      <dgm:t>
        <a:bodyPr/>
        <a:lstStyle/>
        <a:p>
          <a:endParaRPr lang="es-ES" sz="2400">
            <a:latin typeface="Century Gothic" panose="020B0502020202020204" pitchFamily="34" charset="0"/>
          </a:endParaRPr>
        </a:p>
      </dgm:t>
    </dgm:pt>
    <dgm:pt modelId="{D50FB97F-4443-4FCC-8AFF-4E085F18A66D}" type="sibTrans" cxnId="{8EF7497D-38E4-44B3-BEFE-A920F4D09D81}">
      <dgm:prSet/>
      <dgm:spPr/>
      <dgm:t>
        <a:bodyPr/>
        <a:lstStyle/>
        <a:p>
          <a:endParaRPr lang="es-ES" sz="2400">
            <a:latin typeface="Century Gothic" panose="020B0502020202020204" pitchFamily="34" charset="0"/>
          </a:endParaRPr>
        </a:p>
      </dgm:t>
    </dgm:pt>
    <dgm:pt modelId="{4AE1C06B-8CD7-47FE-95C2-10BAF8798C3B}">
      <dgm:prSet phldrT="[Texto]" custT="1"/>
      <dgm:spPr>
        <a:solidFill>
          <a:schemeClr val="accent5">
            <a:lumMod val="20000"/>
            <a:lumOff val="80000"/>
            <a:alpha val="90000"/>
          </a:schemeClr>
        </a:solidFill>
        <a:ln>
          <a:noFill/>
        </a:ln>
      </dgm:spPr>
      <dgm:t>
        <a:bodyPr/>
        <a:lstStyle/>
        <a:p>
          <a:endParaRPr lang="es-MX" sz="2400" dirty="0">
            <a:solidFill>
              <a:srgbClr val="081F50"/>
            </a:solidFill>
            <a:latin typeface="Century Gothic" panose="020B0502020202020204" pitchFamily="34" charset="0"/>
          </a:endParaRPr>
        </a:p>
      </dgm:t>
    </dgm:pt>
    <dgm:pt modelId="{3AE4B4D3-650C-498F-990C-C917B4EE8E03}" type="parTrans" cxnId="{AE13AC1F-87BA-4F8C-8FE2-D96D5D9A0380}">
      <dgm:prSet/>
      <dgm:spPr/>
      <dgm:t>
        <a:bodyPr/>
        <a:lstStyle/>
        <a:p>
          <a:endParaRPr lang="es-ES" sz="2400">
            <a:latin typeface="Century Gothic" panose="020B0502020202020204" pitchFamily="34" charset="0"/>
          </a:endParaRPr>
        </a:p>
      </dgm:t>
    </dgm:pt>
    <dgm:pt modelId="{23119722-EAF5-4833-8AD6-7941650A2E34}" type="sibTrans" cxnId="{AE13AC1F-87BA-4F8C-8FE2-D96D5D9A0380}">
      <dgm:prSet/>
      <dgm:spPr/>
      <dgm:t>
        <a:bodyPr/>
        <a:lstStyle/>
        <a:p>
          <a:endParaRPr lang="es-ES" sz="2400">
            <a:latin typeface="Century Gothic" panose="020B0502020202020204" pitchFamily="34" charset="0"/>
          </a:endParaRPr>
        </a:p>
      </dgm:t>
    </dgm:pt>
    <dgm:pt modelId="{1C6356B5-8934-46C1-804D-895E0D2348EC}" type="pres">
      <dgm:prSet presAssocID="{C03CBC7E-1C03-41BA-BBFD-66A64A199DF8}" presName="Name0" presStyleCnt="0">
        <dgm:presLayoutVars>
          <dgm:dir/>
          <dgm:animLvl val="lvl"/>
          <dgm:resizeHandles val="exact"/>
        </dgm:presLayoutVars>
      </dgm:prSet>
      <dgm:spPr/>
    </dgm:pt>
    <dgm:pt modelId="{A550B48B-7013-435C-878C-93C11C59D60A}" type="pres">
      <dgm:prSet presAssocID="{2D7B57D0-BB06-4D3E-BF04-0E0F77D5C790}" presName="composite" presStyleCnt="0"/>
      <dgm:spPr/>
    </dgm:pt>
    <dgm:pt modelId="{64E9F8ED-1CB9-442C-8CA3-7C84363D1571}" type="pres">
      <dgm:prSet presAssocID="{2D7B57D0-BB06-4D3E-BF04-0E0F77D5C790}" presName="parTx" presStyleLbl="alignNode1" presStyleIdx="0" presStyleCnt="3">
        <dgm:presLayoutVars>
          <dgm:chMax val="0"/>
          <dgm:chPref val="0"/>
          <dgm:bulletEnabled val="1"/>
        </dgm:presLayoutVars>
      </dgm:prSet>
      <dgm:spPr/>
    </dgm:pt>
    <dgm:pt modelId="{BF41297A-5D20-4F56-A66A-C30037523654}" type="pres">
      <dgm:prSet presAssocID="{2D7B57D0-BB06-4D3E-BF04-0E0F77D5C790}" presName="desTx" presStyleLbl="alignAccFollowNode1" presStyleIdx="0" presStyleCnt="3">
        <dgm:presLayoutVars>
          <dgm:bulletEnabled val="1"/>
        </dgm:presLayoutVars>
      </dgm:prSet>
      <dgm:spPr/>
    </dgm:pt>
    <dgm:pt modelId="{249DE017-7F93-417D-A03E-7206F868635F}" type="pres">
      <dgm:prSet presAssocID="{D745DB00-BBBA-45BE-9E2E-D85A141E910A}" presName="space" presStyleCnt="0"/>
      <dgm:spPr/>
    </dgm:pt>
    <dgm:pt modelId="{2FD5ED86-FDB4-4618-81E6-AF2622026742}" type="pres">
      <dgm:prSet presAssocID="{B2468B04-F7DA-40DA-9CF9-E1AC35BEB4A7}" presName="composite" presStyleCnt="0"/>
      <dgm:spPr/>
    </dgm:pt>
    <dgm:pt modelId="{23EAEA88-A4E8-46E6-B6E5-EDA81CBC1123}" type="pres">
      <dgm:prSet presAssocID="{B2468B04-F7DA-40DA-9CF9-E1AC35BEB4A7}" presName="parTx" presStyleLbl="alignNode1" presStyleIdx="1" presStyleCnt="3">
        <dgm:presLayoutVars>
          <dgm:chMax val="0"/>
          <dgm:chPref val="0"/>
          <dgm:bulletEnabled val="1"/>
        </dgm:presLayoutVars>
      </dgm:prSet>
      <dgm:spPr>
        <a:xfrm>
          <a:off x="7506220" y="2118535"/>
          <a:ext cx="6578484" cy="1872000"/>
        </a:xfrm>
        <a:prstGeom prst="rect">
          <a:avLst/>
        </a:prstGeom>
      </dgm:spPr>
    </dgm:pt>
    <dgm:pt modelId="{0F037EB5-E4D4-4359-B6F8-17712F47A4D4}" type="pres">
      <dgm:prSet presAssocID="{B2468B04-F7DA-40DA-9CF9-E1AC35BEB4A7}" presName="desTx" presStyleLbl="alignAccFollowNode1" presStyleIdx="1" presStyleCnt="3">
        <dgm:presLayoutVars>
          <dgm:bulletEnabled val="1"/>
        </dgm:presLayoutVars>
      </dgm:prSet>
      <dgm:spPr/>
    </dgm:pt>
    <dgm:pt modelId="{06032C75-0962-48A9-934C-49E0E41E6DC9}" type="pres">
      <dgm:prSet presAssocID="{2E4E0896-2045-4AF9-9E9D-BF08ECC7F932}" presName="space" presStyleCnt="0"/>
      <dgm:spPr/>
    </dgm:pt>
    <dgm:pt modelId="{BE4E6FAE-8E9D-45C2-9731-CD9B23C462B8}" type="pres">
      <dgm:prSet presAssocID="{46C7C8C7-4259-4B3C-A99C-763D633CA216}" presName="composite" presStyleCnt="0"/>
      <dgm:spPr/>
    </dgm:pt>
    <dgm:pt modelId="{8732298D-9D16-45A2-81B3-7EB4ADC34373}" type="pres">
      <dgm:prSet presAssocID="{46C7C8C7-4259-4B3C-A99C-763D633CA216}" presName="parTx" presStyleLbl="alignNode1" presStyleIdx="2" presStyleCnt="3">
        <dgm:presLayoutVars>
          <dgm:chMax val="0"/>
          <dgm:chPref val="0"/>
          <dgm:bulletEnabled val="1"/>
        </dgm:presLayoutVars>
      </dgm:prSet>
      <dgm:spPr/>
    </dgm:pt>
    <dgm:pt modelId="{1C8C4BAF-1C9D-4D76-8ED8-EA420D06E22C}" type="pres">
      <dgm:prSet presAssocID="{46C7C8C7-4259-4B3C-A99C-763D633CA216}" presName="desTx" presStyleLbl="alignAccFollowNode1" presStyleIdx="2" presStyleCnt="3">
        <dgm:presLayoutVars>
          <dgm:bulletEnabled val="1"/>
        </dgm:presLayoutVars>
      </dgm:prSet>
      <dgm:spPr/>
    </dgm:pt>
  </dgm:ptLst>
  <dgm:cxnLst>
    <dgm:cxn modelId="{4383F70D-DEF2-426F-BEC3-488993B60748}" srcId="{C03CBC7E-1C03-41BA-BBFD-66A64A199DF8}" destId="{2D7B57D0-BB06-4D3E-BF04-0E0F77D5C790}" srcOrd="0" destOrd="0" parTransId="{1C22ED18-6D60-4D28-8CBB-85F835856FA6}" sibTransId="{D745DB00-BBBA-45BE-9E2E-D85A141E910A}"/>
    <dgm:cxn modelId="{BA249810-27A3-43F0-834C-89D9766A6A6F}" srcId="{2D7B57D0-BB06-4D3E-BF04-0E0F77D5C790}" destId="{07B23200-F65F-4A2C-B50D-19F827571D70}" srcOrd="5" destOrd="0" parTransId="{1D092A16-B87C-49C3-A2EA-6A6562FD3617}" sibTransId="{94C65832-A02A-462E-A5CE-CB64CB266075}"/>
    <dgm:cxn modelId="{9CDE8511-5861-46FB-8F1F-E960108F663C}" srcId="{2D7B57D0-BB06-4D3E-BF04-0E0F77D5C790}" destId="{1C93F57F-8351-4C2A-BF66-2596D005DFB3}" srcOrd="4" destOrd="0" parTransId="{335B6491-7FD4-486C-9130-5A28AC9DCAEA}" sibTransId="{0C2313B9-C43A-4BD6-A3F2-D2B4F80B16C5}"/>
    <dgm:cxn modelId="{67BB8C12-5576-433C-B9B6-5E62E71C4C7C}" srcId="{2D7B57D0-BB06-4D3E-BF04-0E0F77D5C790}" destId="{2457CAB8-4D19-4F2A-AB1F-7B1A55D2FAA4}" srcOrd="6" destOrd="0" parTransId="{54BE4BEA-225F-49B3-A4B3-72299D80493D}" sibTransId="{8A87C8A1-B94F-48C5-9E95-45EA09F5BE68}"/>
    <dgm:cxn modelId="{80315116-39C6-47DF-B4D6-BE8A129DB7A2}" type="presOf" srcId="{2457CAB8-4D19-4F2A-AB1F-7B1A55D2FAA4}" destId="{BF41297A-5D20-4F56-A66A-C30037523654}" srcOrd="0" destOrd="6" presId="urn:microsoft.com/office/officeart/2005/8/layout/hList1"/>
    <dgm:cxn modelId="{E6D37417-F2C8-483F-990E-20E5FF1C2AD2}" type="presOf" srcId="{B5D54184-0782-478F-9757-C51A8FF40359}" destId="{BF41297A-5D20-4F56-A66A-C30037523654}" srcOrd="0" destOrd="1" presId="urn:microsoft.com/office/officeart/2005/8/layout/hList1"/>
    <dgm:cxn modelId="{37FD111A-60CC-4749-BEFB-227F1E6090B4}" srcId="{2D7B57D0-BB06-4D3E-BF04-0E0F77D5C790}" destId="{B75942B7-DB3D-4AFD-860A-0DB9E9C37CAA}" srcOrd="0" destOrd="0" parTransId="{C7361258-567F-41C9-8A1E-EA9EBC399DD4}" sibTransId="{7B997509-F0A1-408C-8B0E-618C080D9EE8}"/>
    <dgm:cxn modelId="{AE13AC1F-87BA-4F8C-8FE2-D96D5D9A0380}" srcId="{B2468B04-F7DA-40DA-9CF9-E1AC35BEB4A7}" destId="{4AE1C06B-8CD7-47FE-95C2-10BAF8798C3B}" srcOrd="3" destOrd="0" parTransId="{3AE4B4D3-650C-498F-990C-C917B4EE8E03}" sibTransId="{23119722-EAF5-4833-8AD6-7941650A2E34}"/>
    <dgm:cxn modelId="{E928DD22-8970-4D71-BE01-98F247D617C9}" srcId="{46C7C8C7-4259-4B3C-A99C-763D633CA216}" destId="{1B6D33CC-4FAA-4E9E-8A81-40FE8035E039}" srcOrd="0" destOrd="0" parTransId="{73C0ED93-72F0-43FB-9E2E-A3764DC6B452}" sibTransId="{1D8E07CD-A5A6-4E4F-BB08-9C564F35F39C}"/>
    <dgm:cxn modelId="{D6C7CD26-DA05-43E8-BA8F-03762B638375}" type="presOf" srcId="{2C48D60F-CD52-418C-9506-64156F6A90E6}" destId="{1C8C4BAF-1C9D-4D76-8ED8-EA420D06E22C}" srcOrd="0" destOrd="1" presId="urn:microsoft.com/office/officeart/2005/8/layout/hList1"/>
    <dgm:cxn modelId="{8C713B2C-CA13-4862-867B-07118EF3F410}" srcId="{2D7B57D0-BB06-4D3E-BF04-0E0F77D5C790}" destId="{E2DBAD8E-D808-48C7-9E1F-92C5E1A6782E}" srcOrd="2" destOrd="0" parTransId="{DA04DA2E-EEE8-4DD5-8A45-424B30D675D4}" sibTransId="{593D3FB7-28E8-4193-BBC0-61917AC02F3D}"/>
    <dgm:cxn modelId="{C0A4C336-4C58-42C8-BB08-79E26143FF8C}" srcId="{46C7C8C7-4259-4B3C-A99C-763D633CA216}" destId="{F274E120-702D-4D34-B9A1-C67772FB45E0}" srcOrd="2" destOrd="0" parTransId="{58C3C0EF-B24B-4694-9B22-560706C7FCF6}" sibTransId="{A437C9AD-9A26-41B6-B73D-90585047C625}"/>
    <dgm:cxn modelId="{76BDF83D-6659-44E7-B232-AA641015F158}" srcId="{B2468B04-F7DA-40DA-9CF9-E1AC35BEB4A7}" destId="{483079A7-C003-4391-99AD-B8A86B4034C7}" srcOrd="2" destOrd="0" parTransId="{F43E16B1-78A7-43AC-A79A-6969BA2E707B}" sibTransId="{BF2E7A46-89CC-4BFB-B825-56E6134306A2}"/>
    <dgm:cxn modelId="{2E02235F-1F7F-434D-B8F1-53C8AAA24E2F}" srcId="{B2468B04-F7DA-40DA-9CF9-E1AC35BEB4A7}" destId="{ED5B8FE2-F370-4192-951D-77FCD38E12B2}" srcOrd="1" destOrd="0" parTransId="{5FEAC8A2-B06A-482E-875F-F92027E991D7}" sibTransId="{5155A65A-D58C-4632-A3ED-9F3E686EAF61}"/>
    <dgm:cxn modelId="{86BAA844-5397-4CD4-8B65-428D4312381B}" type="presOf" srcId="{10A8E620-C0E7-44B0-9384-E70B76D98EC8}" destId="{0F037EB5-E4D4-4359-B6F8-17712F47A4D4}" srcOrd="0" destOrd="4" presId="urn:microsoft.com/office/officeart/2005/8/layout/hList1"/>
    <dgm:cxn modelId="{AC417F65-A6F9-4044-B9E4-89C90A47CA4A}" type="presOf" srcId="{ED5B8FE2-F370-4192-951D-77FCD38E12B2}" destId="{0F037EB5-E4D4-4359-B6F8-17712F47A4D4}" srcOrd="0" destOrd="1" presId="urn:microsoft.com/office/officeart/2005/8/layout/hList1"/>
    <dgm:cxn modelId="{224B7C48-2D45-427C-846F-41A28A65CE1B}" type="presOf" srcId="{1B6D33CC-4FAA-4E9E-8A81-40FE8035E039}" destId="{1C8C4BAF-1C9D-4D76-8ED8-EA420D06E22C}" srcOrd="0" destOrd="0" presId="urn:microsoft.com/office/officeart/2005/8/layout/hList1"/>
    <dgm:cxn modelId="{184D9F48-8669-4CBB-87E9-B141F33A89EB}" type="presOf" srcId="{2D7B57D0-BB06-4D3E-BF04-0E0F77D5C790}" destId="{64E9F8ED-1CB9-442C-8CA3-7C84363D1571}" srcOrd="0" destOrd="0" presId="urn:microsoft.com/office/officeart/2005/8/layout/hList1"/>
    <dgm:cxn modelId="{D5953F71-9147-4B07-B7BF-74FCE9E3230B}" type="presOf" srcId="{4AE1C06B-8CD7-47FE-95C2-10BAF8798C3B}" destId="{0F037EB5-E4D4-4359-B6F8-17712F47A4D4}" srcOrd="0" destOrd="3" presId="urn:microsoft.com/office/officeart/2005/8/layout/hList1"/>
    <dgm:cxn modelId="{6FAAE853-4705-4D29-BD0D-BE2159EE56DD}" srcId="{46C7C8C7-4259-4B3C-A99C-763D633CA216}" destId="{2C48D60F-CD52-418C-9506-64156F6A90E6}" srcOrd="1" destOrd="0" parTransId="{3141DB23-86D8-4A54-A6B1-165C342B9477}" sibTransId="{B873647F-4E03-4CE4-92A4-CE0494F7456C}"/>
    <dgm:cxn modelId="{93D7C557-6C88-4DF9-8E23-BDCDC86ED35A}" type="presOf" srcId="{C03CBC7E-1C03-41BA-BBFD-66A64A199DF8}" destId="{1C6356B5-8934-46C1-804D-895E0D2348EC}" srcOrd="0" destOrd="0" presId="urn:microsoft.com/office/officeart/2005/8/layout/hList1"/>
    <dgm:cxn modelId="{58F9197B-82DC-4469-9D19-932A8FB45DC3}" type="presOf" srcId="{ACE1CA80-09B2-46AA-BCF7-11899904A0E2}" destId="{BF41297A-5D20-4F56-A66A-C30037523654}" srcOrd="0" destOrd="3" presId="urn:microsoft.com/office/officeart/2005/8/layout/hList1"/>
    <dgm:cxn modelId="{8EF7497D-38E4-44B3-BEFE-A920F4D09D81}" srcId="{B2468B04-F7DA-40DA-9CF9-E1AC35BEB4A7}" destId="{10A8E620-C0E7-44B0-9384-E70B76D98EC8}" srcOrd="4" destOrd="0" parTransId="{A7CAFFF2-9C5E-4725-969B-5B4E2A0DB06C}" sibTransId="{D50FB97F-4443-4FCC-8AFF-4E085F18A66D}"/>
    <dgm:cxn modelId="{EFB6E486-FE48-422D-A8BD-009858B59402}" type="presOf" srcId="{F274E120-702D-4D34-B9A1-C67772FB45E0}" destId="{1C8C4BAF-1C9D-4D76-8ED8-EA420D06E22C}" srcOrd="0" destOrd="2" presId="urn:microsoft.com/office/officeart/2005/8/layout/hList1"/>
    <dgm:cxn modelId="{C3D57F88-5622-4732-909D-323365632045}" type="presOf" srcId="{1C93F57F-8351-4C2A-BF66-2596D005DFB3}" destId="{BF41297A-5D20-4F56-A66A-C30037523654}" srcOrd="0" destOrd="4" presId="urn:microsoft.com/office/officeart/2005/8/layout/hList1"/>
    <dgm:cxn modelId="{8797BE8A-EAEB-461C-85C6-60139F74B75E}" srcId="{2D7B57D0-BB06-4D3E-BF04-0E0F77D5C790}" destId="{B5D54184-0782-478F-9757-C51A8FF40359}" srcOrd="1" destOrd="0" parTransId="{E12EC929-5B36-4CF3-A53B-CD004C94217E}" sibTransId="{D25F1726-350D-477A-BA86-6B0401868021}"/>
    <dgm:cxn modelId="{C1AB6C8B-1D05-44A2-9516-417418BD72BF}" type="presOf" srcId="{46C7C8C7-4259-4B3C-A99C-763D633CA216}" destId="{8732298D-9D16-45A2-81B3-7EB4ADC34373}" srcOrd="0" destOrd="0"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46BAAEAD-A55D-458B-B705-4F31707B8B94}" type="presOf" srcId="{E2DBAD8E-D808-48C7-9E1F-92C5E1A6782E}" destId="{BF41297A-5D20-4F56-A66A-C30037523654}" srcOrd="0" destOrd="2" presId="urn:microsoft.com/office/officeart/2005/8/layout/hList1"/>
    <dgm:cxn modelId="{59095AB3-3015-42CD-84B5-FF76123FF28C}" type="presOf" srcId="{B75942B7-DB3D-4AFD-860A-0DB9E9C37CAA}" destId="{BF41297A-5D20-4F56-A66A-C30037523654}" srcOrd="0" destOrd="0" presId="urn:microsoft.com/office/officeart/2005/8/layout/hList1"/>
    <dgm:cxn modelId="{020E6ECB-E55B-4FAC-8E92-93EBE9D94802}" type="presOf" srcId="{07B23200-F65F-4A2C-B50D-19F827571D70}" destId="{BF41297A-5D20-4F56-A66A-C30037523654}" srcOrd="0" destOrd="5" presId="urn:microsoft.com/office/officeart/2005/8/layout/hList1"/>
    <dgm:cxn modelId="{6A310FD3-FDA1-4CDF-88BA-F9D19565BCD5}" type="presOf" srcId="{508AEE39-ED40-485A-BA9E-EE7DF1FB1990}" destId="{0F037EB5-E4D4-4359-B6F8-17712F47A4D4}" srcOrd="0" destOrd="0"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8044C9E5-2CD2-4E5B-9290-524562D64AEB}" srcId="{B2468B04-F7DA-40DA-9CF9-E1AC35BEB4A7}" destId="{508AEE39-ED40-485A-BA9E-EE7DF1FB1990}" srcOrd="0" destOrd="0" parTransId="{BB5A3CF1-F4BE-4C97-9514-17F7C7865083}" sibTransId="{7411D6D1-5F64-4563-B4B6-A0884ED09857}"/>
    <dgm:cxn modelId="{18BE53EF-65B9-407C-A72F-25CCB65B99BE}" type="presOf" srcId="{B2468B04-F7DA-40DA-9CF9-E1AC35BEB4A7}" destId="{23EAEA88-A4E8-46E6-B6E5-EDA81CBC1123}" srcOrd="0" destOrd="0" presId="urn:microsoft.com/office/officeart/2005/8/layout/hList1"/>
    <dgm:cxn modelId="{082353F4-EF42-4658-9345-34976D653256}" srcId="{2D7B57D0-BB06-4D3E-BF04-0E0F77D5C790}" destId="{ACE1CA80-09B2-46AA-BCF7-11899904A0E2}" srcOrd="3" destOrd="0" parTransId="{0A68DB1C-448C-49E8-9EE2-CAE15DB282B4}" sibTransId="{387578D6-BA59-4BB0-A2C0-B2532E53F906}"/>
    <dgm:cxn modelId="{D88F84F8-FD35-416E-B95E-B4BEEF997C38}" type="presOf" srcId="{483079A7-C003-4391-99AD-B8A86B4034C7}" destId="{0F037EB5-E4D4-4359-B6F8-17712F47A4D4}" srcOrd="0" destOrd="2" presId="urn:microsoft.com/office/officeart/2005/8/layout/hList1"/>
    <dgm:cxn modelId="{D081AAE9-AEFE-412E-8622-0711AEE95562}" type="presParOf" srcId="{1C6356B5-8934-46C1-804D-895E0D2348EC}" destId="{A550B48B-7013-435C-878C-93C11C59D60A}" srcOrd="0" destOrd="0" presId="urn:microsoft.com/office/officeart/2005/8/layout/hList1"/>
    <dgm:cxn modelId="{AE7D58EF-07DB-445A-8688-BB6F7E37C4F8}" type="presParOf" srcId="{A550B48B-7013-435C-878C-93C11C59D60A}" destId="{64E9F8ED-1CB9-442C-8CA3-7C84363D1571}" srcOrd="0" destOrd="0" presId="urn:microsoft.com/office/officeart/2005/8/layout/hList1"/>
    <dgm:cxn modelId="{32850C78-FBCB-408F-9391-DBBA0704BC4C}" type="presParOf" srcId="{A550B48B-7013-435C-878C-93C11C59D60A}" destId="{BF41297A-5D20-4F56-A66A-C30037523654}" srcOrd="1" destOrd="0" presId="urn:microsoft.com/office/officeart/2005/8/layout/hList1"/>
    <dgm:cxn modelId="{65219E6F-2EB8-4C02-8532-05391E8E6028}" type="presParOf" srcId="{1C6356B5-8934-46C1-804D-895E0D2348EC}" destId="{249DE017-7F93-417D-A03E-7206F868635F}" srcOrd="1" destOrd="0" presId="urn:microsoft.com/office/officeart/2005/8/layout/hList1"/>
    <dgm:cxn modelId="{73293F70-9BE8-412B-93F8-14719B09D51D}" type="presParOf" srcId="{1C6356B5-8934-46C1-804D-895E0D2348EC}" destId="{2FD5ED86-FDB4-4618-81E6-AF2622026742}" srcOrd="2" destOrd="0" presId="urn:microsoft.com/office/officeart/2005/8/layout/hList1"/>
    <dgm:cxn modelId="{6954B9C2-E573-4804-A27B-D38BF7F335C9}" type="presParOf" srcId="{2FD5ED86-FDB4-4618-81E6-AF2622026742}" destId="{23EAEA88-A4E8-46E6-B6E5-EDA81CBC1123}" srcOrd="0" destOrd="0" presId="urn:microsoft.com/office/officeart/2005/8/layout/hList1"/>
    <dgm:cxn modelId="{02C3CE6A-E754-4693-9EF1-A388B9D3E2DE}" type="presParOf" srcId="{2FD5ED86-FDB4-4618-81E6-AF2622026742}" destId="{0F037EB5-E4D4-4359-B6F8-17712F47A4D4}" srcOrd="1" destOrd="0" presId="urn:microsoft.com/office/officeart/2005/8/layout/hList1"/>
    <dgm:cxn modelId="{1C8983D0-05FB-460A-856C-3B21BB0D0DAF}" type="presParOf" srcId="{1C6356B5-8934-46C1-804D-895E0D2348EC}" destId="{06032C75-0962-48A9-934C-49E0E41E6DC9}" srcOrd="3" destOrd="0" presId="urn:microsoft.com/office/officeart/2005/8/layout/hList1"/>
    <dgm:cxn modelId="{6967BB87-D567-4497-88EA-86EDF7FCCA9B}" type="presParOf" srcId="{1C6356B5-8934-46C1-804D-895E0D2348EC}" destId="{BE4E6FAE-8E9D-45C2-9731-CD9B23C462B8}" srcOrd="4" destOrd="0" presId="urn:microsoft.com/office/officeart/2005/8/layout/hList1"/>
    <dgm:cxn modelId="{D8E0E913-05BD-48D1-A7E1-28DC459D5B87}" type="presParOf" srcId="{BE4E6FAE-8E9D-45C2-9731-CD9B23C462B8}" destId="{8732298D-9D16-45A2-81B3-7EB4ADC34373}" srcOrd="0" destOrd="0" presId="urn:microsoft.com/office/officeart/2005/8/layout/hList1"/>
    <dgm:cxn modelId="{A7B1FADF-EC5F-4168-905C-CFA015DDE23D}" type="presParOf" srcId="{BE4E6FAE-8E9D-45C2-9731-CD9B23C462B8}" destId="{1C8C4BAF-1C9D-4D76-8ED8-EA420D06E22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chemeClr val="accent2"/>
        </a:solidFill>
        <a:ln>
          <a:noFill/>
        </a:ln>
      </dgm:spPr>
      <dgm:t>
        <a:bodyPr/>
        <a:lstStyle/>
        <a:p>
          <a:r>
            <a:rPr lang="es-ES" sz="2800" b="1" dirty="0">
              <a:latin typeface="Century Gothic" panose="020B0502020202020204" pitchFamily="34" charset="0"/>
            </a:rPr>
            <a:t>Gestión de Convenios</a:t>
          </a:r>
          <a:endParaRPr lang="es-CO" sz="2800" dirty="0">
            <a:latin typeface="Century Gothic" panose="020B0502020202020204" pitchFamily="34" charset="0"/>
          </a:endParaRPr>
        </a:p>
        <a:p>
          <a:r>
            <a:rPr lang="es-ES" sz="2000" b="1" dirty="0">
              <a:latin typeface="Century Gothic" panose="020B0502020202020204" pitchFamily="34" charset="0"/>
            </a:rPr>
            <a:t>(Interadministrativos, marcos, específicos y de prácticas profesionales)</a:t>
          </a:r>
          <a:endParaRPr lang="es-MX" sz="2000" b="1" dirty="0">
            <a:latin typeface="Century Gothic" panose="020B0502020202020204" pitchFamily="34" charset="0"/>
          </a:endParaRPr>
        </a:p>
      </dgm:t>
    </dgm:pt>
    <dgm:pt modelId="{1C22ED18-6D60-4D28-8CBB-85F835856FA6}" type="parTrans" cxnId="{4383F70D-DEF2-426F-BEC3-488993B60748}">
      <dgm:prSet/>
      <dgm:spPr/>
      <dgm:t>
        <a:bodyPr/>
        <a:lstStyle/>
        <a:p>
          <a:endParaRPr lang="es-MX" sz="2000">
            <a:latin typeface="Century Gothic" panose="020B0502020202020204" pitchFamily="34" charset="0"/>
          </a:endParaRPr>
        </a:p>
      </dgm:t>
    </dgm:pt>
    <dgm:pt modelId="{D745DB00-BBBA-45BE-9E2E-D85A141E910A}" type="sibTrans" cxnId="{4383F70D-DEF2-426F-BEC3-488993B60748}">
      <dgm:prSet/>
      <dgm:spPr/>
      <dgm:t>
        <a:bodyPr/>
        <a:lstStyle/>
        <a:p>
          <a:endParaRPr lang="es-MX" sz="2000">
            <a:latin typeface="Century Gothic" panose="020B0502020202020204" pitchFamily="34" charset="0"/>
          </a:endParaRPr>
        </a:p>
      </dgm:t>
    </dgm:pt>
    <dgm:pt modelId="{B75942B7-DB3D-4AFD-860A-0DB9E9C37CAA}">
      <dgm:prSet phldrT="[Texto]" custT="1"/>
      <dgm:spPr>
        <a:solidFill>
          <a:srgbClr val="EBF7FF">
            <a:alpha val="89804"/>
          </a:srgbClr>
        </a:solidFill>
        <a:ln>
          <a:noFill/>
        </a:ln>
      </dgm:spPr>
      <dgm: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Convenios que no cumplen con los términos acordados, faltantes de cláusulas o con datos errados.</a:t>
          </a:r>
          <a:endParaRPr lang="es-MX" sz="2400" kern="1200" dirty="0">
            <a:solidFill>
              <a:srgbClr val="081F50"/>
            </a:solidFill>
            <a:latin typeface="Century Gothic" panose="020B0502020202020204" pitchFamily="34" charset="0"/>
            <a:ea typeface="Montserrat-Bold"/>
            <a:cs typeface="Montserrat-Bold"/>
          </a:endParaRPr>
        </a:p>
      </dgm:t>
    </dgm:pt>
    <dgm:pt modelId="{C7361258-567F-41C9-8A1E-EA9EBC399DD4}" type="parTrans" cxnId="{37FD111A-60CC-4749-BEFB-227F1E6090B4}">
      <dgm:prSet/>
      <dgm:spPr/>
      <dgm:t>
        <a:bodyPr/>
        <a:lstStyle/>
        <a:p>
          <a:endParaRPr lang="es-MX" sz="2000">
            <a:latin typeface="Century Gothic" panose="020B0502020202020204" pitchFamily="34" charset="0"/>
          </a:endParaRPr>
        </a:p>
      </dgm:t>
    </dgm:pt>
    <dgm:pt modelId="{7B997509-F0A1-408C-8B0E-618C080D9EE8}" type="sibTrans" cxnId="{37FD111A-60CC-4749-BEFB-227F1E6090B4}">
      <dgm:prSet/>
      <dgm:spPr/>
      <dgm:t>
        <a:bodyPr/>
        <a:lstStyle/>
        <a:p>
          <a:endParaRPr lang="es-MX" sz="2000">
            <a:latin typeface="Century Gothic" panose="020B0502020202020204" pitchFamily="34" charset="0"/>
          </a:endParaRPr>
        </a:p>
      </dgm:t>
    </dgm:pt>
    <dgm:pt modelId="{E2DBAD8E-D808-48C7-9E1F-92C5E1A6782E}">
      <dgm:prSet phldrT="[Texto]" custT="1"/>
      <dgm:spPr>
        <a:solidFill>
          <a:srgbClr val="EBF7FF">
            <a:alpha val="89804"/>
          </a:srgbClr>
        </a:solidFill>
        <a:ln>
          <a:noFill/>
        </a:ln>
      </dgm:spPr>
      <dgm: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Seguimiento inadecuado sobre el control en cada etapa de los convenios.</a:t>
          </a:r>
          <a:endParaRPr lang="es-MX" sz="2400" kern="1200" dirty="0">
            <a:solidFill>
              <a:srgbClr val="081F50"/>
            </a:solidFill>
            <a:latin typeface="Century Gothic" panose="020B0502020202020204" pitchFamily="34" charset="0"/>
            <a:ea typeface="Montserrat-Bold"/>
            <a:cs typeface="Montserrat-Bold"/>
          </a:endParaRPr>
        </a:p>
      </dgm:t>
    </dgm:pt>
    <dgm:pt modelId="{DA04DA2E-EEE8-4DD5-8A45-424B30D675D4}" type="parTrans" cxnId="{8C713B2C-CA13-4862-867B-07118EF3F410}">
      <dgm:prSet/>
      <dgm:spPr/>
      <dgm:t>
        <a:bodyPr/>
        <a:lstStyle/>
        <a:p>
          <a:endParaRPr lang="es-MX" sz="2000">
            <a:latin typeface="Century Gothic" panose="020B0502020202020204" pitchFamily="34" charset="0"/>
          </a:endParaRPr>
        </a:p>
      </dgm:t>
    </dgm:pt>
    <dgm:pt modelId="{593D3FB7-28E8-4193-BBC0-61917AC02F3D}" type="sibTrans" cxnId="{8C713B2C-CA13-4862-867B-07118EF3F410}">
      <dgm:prSet/>
      <dgm:spPr/>
      <dgm:t>
        <a:bodyPr/>
        <a:lstStyle/>
        <a:p>
          <a:endParaRPr lang="es-MX" sz="2000">
            <a:latin typeface="Century Gothic" panose="020B0502020202020204" pitchFamily="34" charset="0"/>
          </a:endParaRPr>
        </a:p>
      </dgm:t>
    </dgm:pt>
    <dgm:pt modelId="{B2468B04-F7DA-40DA-9CF9-E1AC35BEB4A7}">
      <dgm:prSet phldrT="[Texto]" custT="1"/>
      <dgm:spPr>
        <a:solidFill>
          <a:schemeClr val="accent2">
            <a:lumMod val="75000"/>
          </a:schemeClr>
        </a:solidFill>
        <a:ln>
          <a:noFill/>
        </a:ln>
      </dgm:spPr>
      <dgm:t>
        <a:bodyPr/>
        <a:lstStyle/>
        <a:p>
          <a:r>
            <a:rPr lang="es-CO" sz="2800" b="1" dirty="0">
              <a:latin typeface="Century Gothic" panose="020B0502020202020204" pitchFamily="34" charset="0"/>
            </a:rPr>
            <a:t>Transferencia tecnológica e innovación</a:t>
          </a:r>
          <a:endParaRPr lang="es-MX" sz="2800" b="1" dirty="0">
            <a:latin typeface="Century Gothic" panose="020B0502020202020204" pitchFamily="34" charset="0"/>
          </a:endParaRPr>
        </a:p>
      </dgm:t>
    </dgm:pt>
    <dgm:pt modelId="{4F042EE9-C346-49CA-90E3-7165BFD33EAF}" type="parTrans" cxnId="{126EC590-1258-4225-81F6-62EF6391141C}">
      <dgm:prSet/>
      <dgm:spPr/>
      <dgm:t>
        <a:bodyPr/>
        <a:lstStyle/>
        <a:p>
          <a:endParaRPr lang="es-MX" sz="2000">
            <a:latin typeface="Century Gothic" panose="020B0502020202020204" pitchFamily="34" charset="0"/>
          </a:endParaRPr>
        </a:p>
      </dgm:t>
    </dgm:pt>
    <dgm:pt modelId="{2E4E0896-2045-4AF9-9E9D-BF08ECC7F932}" type="sibTrans" cxnId="{126EC590-1258-4225-81F6-62EF6391141C}">
      <dgm:prSet/>
      <dgm:spPr/>
      <dgm:t>
        <a:bodyPr/>
        <a:lstStyle/>
        <a:p>
          <a:endParaRPr lang="es-MX" sz="2000">
            <a:latin typeface="Century Gothic" panose="020B0502020202020204" pitchFamily="34" charset="0"/>
          </a:endParaRPr>
        </a:p>
      </dgm:t>
    </dgm:pt>
    <dgm:pt modelId="{508AEE39-ED40-485A-BA9E-EE7DF1FB199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requisitos de participación en convocatorias externas de innovación.</a:t>
          </a:r>
          <a:endParaRPr lang="es-MX" sz="2400" kern="1200" dirty="0">
            <a:solidFill>
              <a:srgbClr val="081F50"/>
            </a:solidFill>
            <a:latin typeface="Century Gothic" panose="020B0502020202020204" pitchFamily="34" charset="0"/>
            <a:ea typeface="Montserrat-Bold"/>
            <a:cs typeface="Montserrat-Bold"/>
          </a:endParaRPr>
        </a:p>
      </dgm:t>
    </dgm:pt>
    <dgm:pt modelId="{BB5A3CF1-F4BE-4C97-9514-17F7C7865083}" type="parTrans" cxnId="{8044C9E5-2CD2-4E5B-9290-524562D64AEB}">
      <dgm:prSet/>
      <dgm:spPr/>
      <dgm:t>
        <a:bodyPr/>
        <a:lstStyle/>
        <a:p>
          <a:endParaRPr lang="es-MX" sz="2000">
            <a:latin typeface="Century Gothic" panose="020B0502020202020204" pitchFamily="34" charset="0"/>
          </a:endParaRPr>
        </a:p>
      </dgm:t>
    </dgm:pt>
    <dgm:pt modelId="{7411D6D1-5F64-4563-B4B6-A0884ED09857}" type="sibTrans" cxnId="{8044C9E5-2CD2-4E5B-9290-524562D64AEB}">
      <dgm:prSet/>
      <dgm:spPr/>
      <dgm:t>
        <a:bodyPr/>
        <a:lstStyle/>
        <a:p>
          <a:endParaRPr lang="es-MX" sz="2000">
            <a:latin typeface="Century Gothic" panose="020B0502020202020204" pitchFamily="34" charset="0"/>
          </a:endParaRPr>
        </a:p>
      </dgm:t>
    </dgm:pt>
    <dgm:pt modelId="{46C7C8C7-4259-4B3C-A99C-763D633CA216}">
      <dgm:prSet phldrT="[Texto]" custT="1"/>
      <dgm:spPr>
        <a:solidFill>
          <a:schemeClr val="bg2">
            <a:lumMod val="60000"/>
            <a:lumOff val="40000"/>
          </a:schemeClr>
        </a:solidFill>
        <a:ln>
          <a:noFill/>
        </a:ln>
      </dgm:spPr>
      <dgm:t>
        <a:bodyPr/>
        <a:lstStyle/>
        <a:p>
          <a:r>
            <a:rPr lang="es-CO" sz="2800" b="1" dirty="0">
              <a:latin typeface="Century Gothic" panose="020B0502020202020204" pitchFamily="34" charset="0"/>
            </a:rPr>
            <a:t>Emprendimiento</a:t>
          </a:r>
          <a:endParaRPr lang="es-CO" sz="2800" dirty="0">
            <a:latin typeface="Century Gothic" panose="020B0502020202020204" pitchFamily="34" charset="0"/>
          </a:endParaRPr>
        </a:p>
        <a:p>
          <a:r>
            <a:rPr lang="es-CO" sz="2800" b="1" dirty="0">
              <a:latin typeface="Century Gothic" panose="020B0502020202020204" pitchFamily="34" charset="0"/>
            </a:rPr>
            <a:t>(UA Emprende</a:t>
          </a:r>
          <a:r>
            <a:rPr lang="es-CO" sz="2800" dirty="0">
              <a:latin typeface="Century Gothic" panose="020B0502020202020204" pitchFamily="34" charset="0"/>
            </a:rPr>
            <a:t>)</a:t>
          </a:r>
          <a:endParaRPr lang="es-MX" sz="2800" b="1" dirty="0">
            <a:latin typeface="Century Gothic" panose="020B0502020202020204" pitchFamily="34" charset="0"/>
          </a:endParaRPr>
        </a:p>
      </dgm:t>
    </dgm:pt>
    <dgm:pt modelId="{42708ED3-6503-464F-8813-7FE2EEC8EB58}" type="parTrans" cxnId="{B4DE3AD9-462C-4079-AA3F-C3D0F22D5AD1}">
      <dgm:prSet/>
      <dgm:spPr/>
      <dgm:t>
        <a:bodyPr/>
        <a:lstStyle/>
        <a:p>
          <a:endParaRPr lang="es-MX" sz="2000">
            <a:latin typeface="Century Gothic" panose="020B0502020202020204" pitchFamily="34" charset="0"/>
          </a:endParaRPr>
        </a:p>
      </dgm:t>
    </dgm:pt>
    <dgm:pt modelId="{D7659E81-D174-431A-8B74-0FEAD39F624E}" type="sibTrans" cxnId="{B4DE3AD9-462C-4079-AA3F-C3D0F22D5AD1}">
      <dgm:prSet/>
      <dgm:spPr/>
      <dgm:t>
        <a:bodyPr/>
        <a:lstStyle/>
        <a:p>
          <a:endParaRPr lang="es-MX" sz="2000">
            <a:latin typeface="Century Gothic" panose="020B0502020202020204" pitchFamily="34" charset="0"/>
          </a:endParaRPr>
        </a:p>
      </dgm:t>
    </dgm:pt>
    <dgm:pt modelId="{1B6D33CC-4FAA-4E9E-8A81-40FE8035E03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Falta de estrategias orientadas a vincular a docentes para dictar cátedras de emprendimiento.</a:t>
          </a:r>
          <a:endParaRPr lang="es-MX" sz="2400" kern="1200" dirty="0">
            <a:solidFill>
              <a:srgbClr val="081F50"/>
            </a:solidFill>
            <a:latin typeface="Century Gothic" panose="020B0502020202020204" pitchFamily="34" charset="0"/>
            <a:ea typeface="Montserrat-Bold"/>
            <a:cs typeface="Montserrat-Bold"/>
          </a:endParaRPr>
        </a:p>
      </dgm:t>
    </dgm:pt>
    <dgm:pt modelId="{73C0ED93-72F0-43FB-9E2E-A3764DC6B452}" type="parTrans" cxnId="{E928DD22-8970-4D71-BE01-98F247D617C9}">
      <dgm:prSet/>
      <dgm:spPr/>
      <dgm:t>
        <a:bodyPr/>
        <a:lstStyle/>
        <a:p>
          <a:endParaRPr lang="es-MX" sz="2000">
            <a:latin typeface="Century Gothic" panose="020B0502020202020204" pitchFamily="34" charset="0"/>
          </a:endParaRPr>
        </a:p>
      </dgm:t>
    </dgm:pt>
    <dgm:pt modelId="{1D8E07CD-A5A6-4E4F-BB08-9C564F35F39C}" type="sibTrans" cxnId="{E928DD22-8970-4D71-BE01-98F247D617C9}">
      <dgm:prSet/>
      <dgm:spPr/>
      <dgm:t>
        <a:bodyPr/>
        <a:lstStyle/>
        <a:p>
          <a:endParaRPr lang="es-MX" sz="2000">
            <a:latin typeface="Century Gothic" panose="020B0502020202020204" pitchFamily="34" charset="0"/>
          </a:endParaRPr>
        </a:p>
      </dgm:t>
    </dgm:pt>
    <dgm:pt modelId="{1C93F57F-8351-4C2A-BF66-2596D005DFB3}">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rPr>
            <a:t>No responder las solicitudes de préstamos.</a:t>
          </a:r>
          <a:endParaRPr lang="es-MX" sz="2400" kern="1200" dirty="0">
            <a:solidFill>
              <a:srgbClr val="081F50"/>
            </a:solidFill>
            <a:latin typeface="Century Gothic" panose="020B0502020202020204" pitchFamily="34" charset="0"/>
          </a:endParaRPr>
        </a:p>
      </dgm:t>
    </dgm:pt>
    <dgm:pt modelId="{335B6491-7FD4-486C-9130-5A28AC9DCAEA}" type="parTrans" cxnId="{9CDE8511-5861-46FB-8F1F-E960108F663C}">
      <dgm:prSet/>
      <dgm:spPr/>
      <dgm:t>
        <a:bodyPr/>
        <a:lstStyle/>
        <a:p>
          <a:endParaRPr lang="es-MX" sz="2000">
            <a:latin typeface="Century Gothic" panose="020B0502020202020204" pitchFamily="34" charset="0"/>
          </a:endParaRPr>
        </a:p>
      </dgm:t>
    </dgm:pt>
    <dgm:pt modelId="{0C2313B9-C43A-4BD6-A3F2-D2B4F80B16C5}" type="sibTrans" cxnId="{9CDE8511-5861-46FB-8F1F-E960108F663C}">
      <dgm:prSet/>
      <dgm:spPr/>
      <dgm:t>
        <a:bodyPr/>
        <a:lstStyle/>
        <a:p>
          <a:endParaRPr lang="es-MX" sz="2000">
            <a:latin typeface="Century Gothic" panose="020B0502020202020204" pitchFamily="34" charset="0"/>
          </a:endParaRPr>
        </a:p>
      </dgm:t>
    </dgm:pt>
    <dgm:pt modelId="{B5D54184-0782-478F-9757-C51A8FF40359}">
      <dgm:prSet phldrT="[Texto]" custT="1"/>
      <dgm:spPr>
        <a:solidFill>
          <a:srgbClr val="EBF7FF">
            <a:alpha val="89804"/>
          </a:srgbClr>
        </a:solidFill>
        <a:ln>
          <a:noFill/>
        </a:ln>
      </dgm:spPr>
      <dgm:t>
        <a:bodyPr/>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E12EC929-5B36-4CF3-A53B-CD004C94217E}" type="parTrans" cxnId="{8797BE8A-EAEB-461C-85C6-60139F74B75E}">
      <dgm:prSet/>
      <dgm:spPr/>
      <dgm:t>
        <a:bodyPr/>
        <a:lstStyle/>
        <a:p>
          <a:endParaRPr lang="es-MX" sz="2000">
            <a:latin typeface="Century Gothic" panose="020B0502020202020204" pitchFamily="34" charset="0"/>
          </a:endParaRPr>
        </a:p>
      </dgm:t>
    </dgm:pt>
    <dgm:pt modelId="{D25F1726-350D-477A-BA86-6B0401868021}" type="sibTrans" cxnId="{8797BE8A-EAEB-461C-85C6-60139F74B75E}">
      <dgm:prSet/>
      <dgm:spPr/>
      <dgm:t>
        <a:bodyPr/>
        <a:lstStyle/>
        <a:p>
          <a:endParaRPr lang="es-MX" sz="2000">
            <a:latin typeface="Century Gothic" panose="020B0502020202020204" pitchFamily="34" charset="0"/>
          </a:endParaRPr>
        </a:p>
      </dgm:t>
    </dgm:pt>
    <dgm:pt modelId="{ACE1CA80-09B2-46AA-BCF7-11899904A0E2}">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endParaRPr lang="es-MX" sz="2400" kern="1200" dirty="0">
            <a:solidFill>
              <a:srgbClr val="081F50"/>
            </a:solidFill>
            <a:latin typeface="Century Gothic" panose="020B0502020202020204" pitchFamily="34" charset="0"/>
          </a:endParaRPr>
        </a:p>
      </dgm:t>
    </dgm:pt>
    <dgm:pt modelId="{0A68DB1C-448C-49E8-9EE2-CAE15DB282B4}" type="parTrans" cxnId="{082353F4-EF42-4658-9345-34976D653256}">
      <dgm:prSet/>
      <dgm:spPr/>
      <dgm:t>
        <a:bodyPr/>
        <a:lstStyle/>
        <a:p>
          <a:endParaRPr lang="es-MX" sz="2000">
            <a:latin typeface="Century Gothic" panose="020B0502020202020204" pitchFamily="34" charset="0"/>
          </a:endParaRPr>
        </a:p>
      </dgm:t>
    </dgm:pt>
    <dgm:pt modelId="{387578D6-BA59-4BB0-A2C0-B2532E53F906}" type="sibTrans" cxnId="{082353F4-EF42-4658-9345-34976D653256}">
      <dgm:prSet/>
      <dgm:spPr/>
      <dgm:t>
        <a:bodyPr/>
        <a:lstStyle/>
        <a:p>
          <a:endParaRPr lang="es-MX" sz="2000">
            <a:latin typeface="Century Gothic" panose="020B0502020202020204" pitchFamily="34" charset="0"/>
          </a:endParaRPr>
        </a:p>
      </dgm:t>
    </dgm:pt>
    <dgm:pt modelId="{07AF18AD-7559-44ED-88D2-537FB09107EC}">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ea typeface="Montserrat-Bold"/>
              <a:cs typeface="Montserrat-Bold"/>
            </a:rPr>
            <a:t>Incumplimiento en los tiempos de entrega de los convenios. </a:t>
          </a:r>
          <a:endParaRPr lang="es-MX" sz="2400" kern="1200" dirty="0">
            <a:solidFill>
              <a:srgbClr val="081F50"/>
            </a:solidFill>
            <a:latin typeface="Century Gothic" panose="020B0502020202020204" pitchFamily="34" charset="0"/>
            <a:ea typeface="Montserrat-Bold"/>
            <a:cs typeface="Montserrat-Bold"/>
          </a:endParaRPr>
        </a:p>
      </dgm:t>
    </dgm:pt>
    <dgm:pt modelId="{AE7E37D4-4F95-4593-A76F-BC414CD142EE}" type="parTrans" cxnId="{F0796526-74A2-4B21-8598-7E35A0B9CC7B}">
      <dgm:prSet/>
      <dgm:spPr/>
      <dgm:t>
        <a:bodyPr/>
        <a:lstStyle/>
        <a:p>
          <a:endParaRPr lang="es-CO">
            <a:latin typeface="Century Gothic" panose="020B0502020202020204" pitchFamily="34" charset="0"/>
          </a:endParaRPr>
        </a:p>
      </dgm:t>
    </dgm:pt>
    <dgm:pt modelId="{9C1C4008-35CD-40E2-9935-A2EAAF84B4B6}" type="sibTrans" cxnId="{F0796526-74A2-4B21-8598-7E35A0B9CC7B}">
      <dgm:prSet/>
      <dgm:spPr/>
      <dgm:t>
        <a:bodyPr/>
        <a:lstStyle/>
        <a:p>
          <a:endParaRPr lang="es-CO">
            <a:latin typeface="Century Gothic" panose="020B0502020202020204" pitchFamily="34" charset="0"/>
          </a:endParaRPr>
        </a:p>
      </dgm:t>
    </dgm:pt>
    <dgm:pt modelId="{20C66C9E-CC88-4872-9D57-EA7F571500E4}">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ea typeface="Montserrat-Bold"/>
              <a:cs typeface="Montserrat-Bold"/>
            </a:rPr>
            <a:t>Retrasos en los trámites administrativos para pagos de docentes.</a:t>
          </a:r>
          <a:endParaRPr lang="es-MX" sz="2400" kern="1200" dirty="0">
            <a:solidFill>
              <a:srgbClr val="081F50"/>
            </a:solidFill>
            <a:latin typeface="Century Gothic" panose="020B0502020202020204" pitchFamily="34" charset="0"/>
            <a:ea typeface="Montserrat-Bold"/>
            <a:cs typeface="Montserrat-Bold"/>
          </a:endParaRPr>
        </a:p>
      </dgm:t>
    </dgm:pt>
    <dgm:pt modelId="{9EA88952-5FF7-4202-A3E5-1295A04B0F84}" type="parTrans" cxnId="{1B3C6DE9-332F-4CDD-949D-82EA89C12A1C}">
      <dgm:prSet/>
      <dgm:spPr/>
      <dgm:t>
        <a:bodyPr/>
        <a:lstStyle/>
        <a:p>
          <a:endParaRPr lang="es-CO">
            <a:latin typeface="Century Gothic" panose="020B0502020202020204" pitchFamily="34" charset="0"/>
          </a:endParaRPr>
        </a:p>
      </dgm:t>
    </dgm:pt>
    <dgm:pt modelId="{DA70B27C-6AA0-4873-98B4-9F0E0D6D9891}" type="sibTrans" cxnId="{1B3C6DE9-332F-4CDD-949D-82EA89C12A1C}">
      <dgm:prSet/>
      <dgm:spPr/>
      <dgm:t>
        <a:bodyPr/>
        <a:lstStyle/>
        <a:p>
          <a:endParaRPr lang="es-CO">
            <a:latin typeface="Century Gothic" panose="020B0502020202020204" pitchFamily="34" charset="0"/>
          </a:endParaRPr>
        </a:p>
      </dgm:t>
    </dgm:pt>
    <dgm:pt modelId="{7A34ED9C-0563-445A-9417-65DEFB9280F6}">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endParaRPr lang="es-MX" sz="2400" kern="1200" dirty="0">
            <a:solidFill>
              <a:srgbClr val="081F50"/>
            </a:solidFill>
            <a:latin typeface="Century Gothic" panose="020B0502020202020204" pitchFamily="34" charset="0"/>
          </a:endParaRPr>
        </a:p>
      </dgm:t>
    </dgm:pt>
    <dgm:pt modelId="{871DFADA-2D3A-42CF-9989-AEFF433C0F63}" type="parTrans" cxnId="{51DF8DF1-2B04-4B26-A54D-A937BE6FBC74}">
      <dgm:prSet/>
      <dgm:spPr/>
      <dgm:t>
        <a:bodyPr/>
        <a:lstStyle/>
        <a:p>
          <a:endParaRPr lang="es-CO">
            <a:latin typeface="Century Gothic" panose="020B0502020202020204" pitchFamily="34" charset="0"/>
          </a:endParaRPr>
        </a:p>
      </dgm:t>
    </dgm:pt>
    <dgm:pt modelId="{398669C6-30D0-4900-8079-64CC91D58ABC}" type="sibTrans" cxnId="{51DF8DF1-2B04-4B26-A54D-A937BE6FBC74}">
      <dgm:prSet/>
      <dgm:spPr/>
      <dgm:t>
        <a:bodyPr/>
        <a:lstStyle/>
        <a:p>
          <a:endParaRPr lang="es-CO">
            <a:latin typeface="Century Gothic" panose="020B0502020202020204" pitchFamily="34" charset="0"/>
          </a:endParaRPr>
        </a:p>
      </dgm:t>
    </dgm:pt>
    <dgm:pt modelId="{718F10F4-7C7E-4952-B3F0-82024B7E1B8C}">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endParaRPr lang="es-MX" sz="2400" kern="1200" dirty="0">
            <a:solidFill>
              <a:srgbClr val="081F50"/>
            </a:solidFill>
            <a:latin typeface="Century Gothic" panose="020B0502020202020204" pitchFamily="34" charset="0"/>
            <a:ea typeface="Montserrat-Bold"/>
            <a:cs typeface="Montserrat-Bold"/>
          </a:endParaRPr>
        </a:p>
      </dgm:t>
    </dgm:pt>
    <dgm:pt modelId="{7C4E1C24-F868-499D-AC36-ECB85461A6D9}" type="parTrans" cxnId="{6636B9D4-5D7E-43A5-AD1F-30FBBD679BF1}">
      <dgm:prSet/>
      <dgm:spPr/>
      <dgm:t>
        <a:bodyPr/>
        <a:lstStyle/>
        <a:p>
          <a:endParaRPr lang="es-CO">
            <a:latin typeface="Century Gothic" panose="020B0502020202020204" pitchFamily="34" charset="0"/>
          </a:endParaRPr>
        </a:p>
      </dgm:t>
    </dgm:pt>
    <dgm:pt modelId="{7971F4C6-AAEC-42AB-97EC-0A336CFDD299}" type="sibTrans" cxnId="{6636B9D4-5D7E-43A5-AD1F-30FBBD679BF1}">
      <dgm:prSet/>
      <dgm:spPr/>
      <dgm:t>
        <a:bodyPr/>
        <a:lstStyle/>
        <a:p>
          <a:endParaRPr lang="es-CO">
            <a:latin typeface="Century Gothic" panose="020B0502020202020204" pitchFamily="34" charset="0"/>
          </a:endParaRPr>
        </a:p>
      </dgm:t>
    </dgm:pt>
    <dgm:pt modelId="{A2611144-4068-4A7F-8EA5-946E7DCCE5D6}">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ea typeface="Montserrat-Bold"/>
              <a:cs typeface="Montserrat-Bold"/>
            </a:rPr>
            <a:t>Incumplimiento en el desarrollo de contenidos programáticos de los programas de educación continua.</a:t>
          </a:r>
          <a:endParaRPr lang="es-MX" sz="2400" kern="1200" dirty="0">
            <a:solidFill>
              <a:srgbClr val="081F50"/>
            </a:solidFill>
            <a:latin typeface="Century Gothic" panose="020B0502020202020204" pitchFamily="34" charset="0"/>
            <a:ea typeface="Montserrat-Bold"/>
            <a:cs typeface="Montserrat-Bold"/>
          </a:endParaRPr>
        </a:p>
      </dgm:t>
    </dgm:pt>
    <dgm:pt modelId="{759F05DF-A07E-4B7C-974C-5FFC7C5B1511}" type="parTrans" cxnId="{200F25DB-1177-4298-8132-AE446E6D4DEF}">
      <dgm:prSet/>
      <dgm:spPr/>
      <dgm:t>
        <a:bodyPr/>
        <a:lstStyle/>
        <a:p>
          <a:endParaRPr lang="es-CO">
            <a:latin typeface="Century Gothic" panose="020B0502020202020204" pitchFamily="34" charset="0"/>
          </a:endParaRPr>
        </a:p>
      </dgm:t>
    </dgm:pt>
    <dgm:pt modelId="{4B9B56B4-5918-408E-B31E-3C17BF28DB89}" type="sibTrans" cxnId="{200F25DB-1177-4298-8132-AE446E6D4DEF}">
      <dgm:prSet/>
      <dgm:spPr/>
      <dgm:t>
        <a:bodyPr/>
        <a:lstStyle/>
        <a:p>
          <a:endParaRPr lang="es-CO">
            <a:latin typeface="Century Gothic" panose="020B0502020202020204" pitchFamily="34" charset="0"/>
          </a:endParaRPr>
        </a:p>
      </dgm:t>
    </dgm:pt>
    <dgm:pt modelId="{C2CFC048-43B6-4FE1-AB64-A99E80039D2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Insuficiente seguimiento en los planes de trabajo y cronograma de proyectos de innovación  en ejecución.</a:t>
          </a:r>
          <a:endParaRPr lang="es-MX" sz="2400" kern="1200" dirty="0">
            <a:solidFill>
              <a:srgbClr val="081F50"/>
            </a:solidFill>
            <a:latin typeface="Century Gothic" panose="020B0502020202020204" pitchFamily="34" charset="0"/>
            <a:ea typeface="Montserrat-Bold"/>
            <a:cs typeface="Montserrat-Bold"/>
          </a:endParaRPr>
        </a:p>
      </dgm:t>
    </dgm:pt>
    <dgm:pt modelId="{565ED127-EB12-4221-BA0F-6336FE9982EF}" type="parTrans" cxnId="{714D9B87-75EB-4109-9972-4BCD1CBEFAB9}">
      <dgm:prSet/>
      <dgm:spPr/>
      <dgm:t>
        <a:bodyPr/>
        <a:lstStyle/>
        <a:p>
          <a:endParaRPr lang="es-CO">
            <a:latin typeface="Century Gothic" panose="020B0502020202020204" pitchFamily="34" charset="0"/>
          </a:endParaRPr>
        </a:p>
      </dgm:t>
    </dgm:pt>
    <dgm:pt modelId="{E89A4B60-F746-47A4-A03A-9F2953C80681}" type="sibTrans" cxnId="{714D9B87-75EB-4109-9972-4BCD1CBEFAB9}">
      <dgm:prSet/>
      <dgm:spPr/>
      <dgm:t>
        <a:bodyPr/>
        <a:lstStyle/>
        <a:p>
          <a:endParaRPr lang="es-CO">
            <a:latin typeface="Century Gothic" panose="020B0502020202020204" pitchFamily="34" charset="0"/>
          </a:endParaRPr>
        </a:p>
      </dgm:t>
    </dgm:pt>
    <dgm:pt modelId="{6E9762BA-7060-4ABF-B999-CA5E5BB66A96}">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01205058-11ED-42E9-8D4E-F42DA9F91B96}" type="parTrans" cxnId="{7DDC5E12-AFDA-4DC9-9758-13756B723424}">
      <dgm:prSet/>
      <dgm:spPr/>
      <dgm:t>
        <a:bodyPr/>
        <a:lstStyle/>
        <a:p>
          <a:endParaRPr lang="es-CO">
            <a:latin typeface="Century Gothic" panose="020B0502020202020204" pitchFamily="34" charset="0"/>
          </a:endParaRPr>
        </a:p>
      </dgm:t>
    </dgm:pt>
    <dgm:pt modelId="{6201FC13-AAE9-4308-9580-FE1257102106}" type="sibTrans" cxnId="{7DDC5E12-AFDA-4DC9-9758-13756B723424}">
      <dgm:prSet/>
      <dgm:spPr/>
      <dgm:t>
        <a:bodyPr/>
        <a:lstStyle/>
        <a:p>
          <a:endParaRPr lang="es-CO">
            <a:latin typeface="Century Gothic" panose="020B0502020202020204" pitchFamily="34" charset="0"/>
          </a:endParaRPr>
        </a:p>
      </dgm:t>
    </dgm:pt>
    <dgm:pt modelId="{1ACBE491-80CC-4D5E-841C-FCB35F2F31B5}">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requisitos para la concesión de productos de propiedad intelectual</a:t>
          </a:r>
          <a:endParaRPr lang="es-MX" sz="2400" kern="1200" dirty="0">
            <a:solidFill>
              <a:srgbClr val="081F50"/>
            </a:solidFill>
            <a:latin typeface="Century Gothic" panose="020B0502020202020204" pitchFamily="34" charset="0"/>
            <a:ea typeface="Montserrat-Bold"/>
            <a:cs typeface="Montserrat-Bold"/>
          </a:endParaRPr>
        </a:p>
      </dgm:t>
    </dgm:pt>
    <dgm:pt modelId="{DB5C19E0-1B70-4586-A4B5-D4BD652FB711}" type="parTrans" cxnId="{00BF220D-49B6-4E21-9771-3571BCCBBF33}">
      <dgm:prSet/>
      <dgm:spPr/>
      <dgm:t>
        <a:bodyPr/>
        <a:lstStyle/>
        <a:p>
          <a:endParaRPr lang="es-CO">
            <a:latin typeface="Century Gothic" panose="020B0502020202020204" pitchFamily="34" charset="0"/>
          </a:endParaRPr>
        </a:p>
      </dgm:t>
    </dgm:pt>
    <dgm:pt modelId="{E19FCE30-71B3-45FD-B273-B086E34AF252}" type="sibTrans" cxnId="{00BF220D-49B6-4E21-9771-3571BCCBBF33}">
      <dgm:prSet/>
      <dgm:spPr/>
      <dgm:t>
        <a:bodyPr/>
        <a:lstStyle/>
        <a:p>
          <a:endParaRPr lang="es-CO">
            <a:latin typeface="Century Gothic" panose="020B0502020202020204" pitchFamily="34" charset="0"/>
          </a:endParaRPr>
        </a:p>
      </dgm:t>
    </dgm:pt>
    <dgm:pt modelId="{E3A0A22D-E9EA-47CF-A2EC-74140A24B5A3}">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FCF0ADF9-1D4A-4F93-9AC4-DA1D4CE26881}" type="parTrans" cxnId="{711EEC12-ADF5-4511-A95E-36CDF79BFDF0}">
      <dgm:prSet/>
      <dgm:spPr/>
      <dgm:t>
        <a:bodyPr/>
        <a:lstStyle/>
        <a:p>
          <a:endParaRPr lang="es-CO">
            <a:latin typeface="Century Gothic" panose="020B0502020202020204" pitchFamily="34" charset="0"/>
          </a:endParaRPr>
        </a:p>
      </dgm:t>
    </dgm:pt>
    <dgm:pt modelId="{39A72FE5-547C-4989-B43F-257628135C1A}" type="sibTrans" cxnId="{711EEC12-ADF5-4511-A95E-36CDF79BFDF0}">
      <dgm:prSet/>
      <dgm:spPr/>
      <dgm:t>
        <a:bodyPr/>
        <a:lstStyle/>
        <a:p>
          <a:endParaRPr lang="es-CO">
            <a:latin typeface="Century Gothic" panose="020B0502020202020204" pitchFamily="34" charset="0"/>
          </a:endParaRPr>
        </a:p>
      </dgm:t>
    </dgm:pt>
    <dgm:pt modelId="{1740DE14-7DC3-422C-9C25-20D26E519348}">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Acompañamiento inadecuado en la asesoría de proyectos</a:t>
          </a:r>
          <a:endParaRPr lang="es-MX" sz="2400" kern="1200" dirty="0">
            <a:solidFill>
              <a:srgbClr val="081F50"/>
            </a:solidFill>
            <a:latin typeface="Century Gothic" panose="020B0502020202020204" pitchFamily="34" charset="0"/>
            <a:ea typeface="Montserrat-Bold"/>
            <a:cs typeface="Montserrat-Bold"/>
          </a:endParaRPr>
        </a:p>
      </dgm:t>
    </dgm:pt>
    <dgm:pt modelId="{14C9F1B5-A061-41EF-93A4-6AB22A916567}" type="parTrans" cxnId="{4E729AE9-1EB0-405F-9CF3-4C21BE06D494}">
      <dgm:prSet/>
      <dgm:spPr/>
      <dgm:t>
        <a:bodyPr/>
        <a:lstStyle/>
        <a:p>
          <a:endParaRPr lang="es-CO">
            <a:latin typeface="Century Gothic" panose="020B0502020202020204" pitchFamily="34" charset="0"/>
          </a:endParaRPr>
        </a:p>
      </dgm:t>
    </dgm:pt>
    <dgm:pt modelId="{FDAE7CB2-4625-4020-B8EC-BD53DC368A1C}" type="sibTrans" cxnId="{4E729AE9-1EB0-405F-9CF3-4C21BE06D494}">
      <dgm:prSet/>
      <dgm:spPr/>
      <dgm:t>
        <a:bodyPr/>
        <a:lstStyle/>
        <a:p>
          <a:endParaRPr lang="es-CO">
            <a:latin typeface="Century Gothic" panose="020B0502020202020204" pitchFamily="34" charset="0"/>
          </a:endParaRPr>
        </a:p>
      </dgm:t>
    </dgm:pt>
    <dgm:pt modelId="{868FC0D5-B357-4418-BD9F-3E47D19AF3F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6AB44323-A4ED-45B2-814A-A8FC2B0AD4D6}" type="parTrans" cxnId="{78190C0F-3AC2-485D-94FE-34A9EE17FA03}">
      <dgm:prSet/>
      <dgm:spPr/>
      <dgm:t>
        <a:bodyPr/>
        <a:lstStyle/>
        <a:p>
          <a:endParaRPr lang="es-CO">
            <a:latin typeface="Century Gothic" panose="020B0502020202020204" pitchFamily="34" charset="0"/>
          </a:endParaRPr>
        </a:p>
      </dgm:t>
    </dgm:pt>
    <dgm:pt modelId="{FFC71CB0-260F-4F53-B306-150C527C38EF}" type="sibTrans" cxnId="{78190C0F-3AC2-485D-94FE-34A9EE17FA03}">
      <dgm:prSet/>
      <dgm:spPr/>
      <dgm:t>
        <a:bodyPr/>
        <a:lstStyle/>
        <a:p>
          <a:endParaRPr lang="es-CO">
            <a:latin typeface="Century Gothic" panose="020B0502020202020204" pitchFamily="34" charset="0"/>
          </a:endParaRPr>
        </a:p>
      </dgm:t>
    </dgm:pt>
    <dgm:pt modelId="{C06A1320-2812-4FB4-A82E-8BA28B758111}">
      <dgm:prSet phldrT="[Texto]" custT="1"/>
      <dgm:spPr>
        <a:solidFill>
          <a:srgbClr val="EBF7FF">
            <a:alpha val="89804"/>
          </a:srgbClr>
        </a:solidFill>
        <a:ln>
          <a:noFill/>
        </a:ln>
      </dgm:spPr>
      <dgm:t>
        <a:bodyPr/>
        <a:lstStyle/>
        <a:p>
          <a:pPr marL="285750" lvl="1" indent="0" algn="l" defTabSz="1244600">
            <a:lnSpc>
              <a:spcPct val="90000"/>
            </a:lnSpc>
            <a:spcBef>
              <a:spcPct val="0"/>
            </a:spcBef>
            <a:spcAft>
              <a:spcPct val="15000"/>
            </a:spcAft>
          </a:pPr>
          <a:endParaRPr lang="es-MX" sz="2400" kern="1200" dirty="0">
            <a:solidFill>
              <a:srgbClr val="081F50"/>
            </a:solidFill>
            <a:latin typeface="Century Gothic" panose="020B0502020202020204" pitchFamily="34" charset="0"/>
            <a:ea typeface="Montserrat-Bold"/>
            <a:cs typeface="Montserrat-Bold"/>
          </a:endParaRPr>
        </a:p>
      </dgm:t>
    </dgm:pt>
    <dgm:pt modelId="{3A79C817-5D09-4DEC-8E5C-31BEC14D518E}" type="parTrans" cxnId="{5990AD5E-4661-41A0-98CD-CDA7AA70418B}">
      <dgm:prSet/>
      <dgm:spPr/>
      <dgm:t>
        <a:bodyPr/>
        <a:lstStyle/>
        <a:p>
          <a:endParaRPr lang="es-CO"/>
        </a:p>
      </dgm:t>
    </dgm:pt>
    <dgm:pt modelId="{88CD9AD4-590A-46CA-A3E5-2CDA4F218C4F}" type="sibTrans" cxnId="{5990AD5E-4661-41A0-98CD-CDA7AA70418B}">
      <dgm:prSet/>
      <dgm:spPr/>
      <dgm:t>
        <a:bodyPr/>
        <a:lstStyle/>
        <a:p>
          <a:endParaRPr lang="es-CO"/>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3" custScaleY="100000">
        <dgm:presLayoutVars>
          <dgm:chMax val="0"/>
          <dgm:chPref val="0"/>
          <dgm:bulletEnabled val="1"/>
        </dgm:presLayoutVars>
      </dgm:prSet>
      <dgm:spPr/>
    </dgm:pt>
    <dgm:pt modelId="{00F886F9-C83E-44F4-B29C-838F76EA8E57}" type="pres">
      <dgm:prSet presAssocID="{2D7B57D0-BB06-4D3E-BF04-0E0F77D5C790}" presName="desTx" presStyleLbl="alignAccFollowNode1" presStyleIdx="0" presStyleCnt="3" custAng="0" custScaleY="100000" custLinFactNeighborX="-1465" custLinFactNeighborY="13">
        <dgm:presLayoutVars>
          <dgm:bulletEnabled val="1"/>
        </dgm:presLayoutVars>
      </dgm:prSet>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3">
        <dgm:presLayoutVars>
          <dgm:chMax val="0"/>
          <dgm:chPref val="0"/>
          <dgm:bulletEnabled val="1"/>
        </dgm:presLayoutVars>
      </dgm:prSet>
      <dgm:spPr/>
    </dgm:pt>
    <dgm:pt modelId="{E7686E36-7C6E-451C-B57A-9A73FA06B9C9}" type="pres">
      <dgm:prSet presAssocID="{B2468B04-F7DA-40DA-9CF9-E1AC35BEB4A7}" presName="desTx" presStyleLbl="alignAccFollowNode1" presStyleIdx="1" presStyleCnt="3">
        <dgm:presLayoutVars>
          <dgm:bulletEnabled val="1"/>
        </dgm:presLayoutVars>
      </dgm:prSet>
      <dgm:spPr>
        <a:xfrm>
          <a:off x="6260802" y="1860426"/>
          <a:ext cx="5486995" cy="8959680"/>
        </a:xfrm>
        <a:prstGeom prst="rect">
          <a:avLst/>
        </a:prstGeom>
      </dgm:spPr>
    </dgm:pt>
    <dgm:pt modelId="{1274A03D-F0DF-4FB9-829A-871860484600}" type="pres">
      <dgm:prSet presAssocID="{2E4E0896-2045-4AF9-9E9D-BF08ECC7F932}" presName="space" presStyleCnt="0"/>
      <dgm:spPr/>
    </dgm:pt>
    <dgm:pt modelId="{A419C2D7-BD42-46C1-98EC-F670962466F7}" type="pres">
      <dgm:prSet presAssocID="{46C7C8C7-4259-4B3C-A99C-763D633CA216}" presName="composite" presStyleCnt="0"/>
      <dgm:spPr/>
    </dgm:pt>
    <dgm:pt modelId="{C09D85D6-7D55-4570-AD4C-36375D2DDB03}" type="pres">
      <dgm:prSet presAssocID="{46C7C8C7-4259-4B3C-A99C-763D633CA216}" presName="parTx" presStyleLbl="alignNode1" presStyleIdx="2" presStyleCnt="3" custLinFactX="8784" custLinFactNeighborX="100000" custLinFactNeighborY="-1357">
        <dgm:presLayoutVars>
          <dgm:chMax val="0"/>
          <dgm:chPref val="0"/>
          <dgm:bulletEnabled val="1"/>
        </dgm:presLayoutVars>
      </dgm:prSet>
      <dgm:spPr/>
    </dgm:pt>
    <dgm:pt modelId="{44AF37A5-423B-4EF8-A85A-AAA2349DB81E}" type="pres">
      <dgm:prSet presAssocID="{46C7C8C7-4259-4B3C-A99C-763D633CA216}" presName="desTx" presStyleLbl="alignAccFollowNode1" presStyleIdx="2" presStyleCnt="3" custLinFactNeighborX="335" custLinFactNeighborY="191">
        <dgm:presLayoutVars>
          <dgm:bulletEnabled val="1"/>
        </dgm:presLayoutVars>
      </dgm:prSet>
      <dgm:spPr>
        <a:xfrm>
          <a:off x="12521604" y="1877539"/>
          <a:ext cx="5486995" cy="8959680"/>
        </a:xfrm>
        <a:prstGeom prst="rect">
          <a:avLst/>
        </a:prstGeom>
      </dgm:spPr>
    </dgm:pt>
  </dgm:ptLst>
  <dgm:cxnLst>
    <dgm:cxn modelId="{F3A39901-D194-42A7-9142-533BD35A1BDC}" type="presOf" srcId="{508AEE39-ED40-485A-BA9E-EE7DF1FB1990}" destId="{E7686E36-7C6E-451C-B57A-9A73FA06B9C9}" srcOrd="0" destOrd="0" presId="urn:microsoft.com/office/officeart/2005/8/layout/hList1"/>
    <dgm:cxn modelId="{00BF220D-49B6-4E21-9771-3571BCCBBF33}" srcId="{B2468B04-F7DA-40DA-9CF9-E1AC35BEB4A7}" destId="{1ACBE491-80CC-4D5E-841C-FCB35F2F31B5}" srcOrd="4" destOrd="0" parTransId="{DB5C19E0-1B70-4586-A4B5-D4BD652FB711}" sibTransId="{E19FCE30-71B3-45FD-B273-B086E34AF252}"/>
    <dgm:cxn modelId="{4383F70D-DEF2-426F-BEC3-488993B60748}" srcId="{C03CBC7E-1C03-41BA-BBFD-66A64A199DF8}" destId="{2D7B57D0-BB06-4D3E-BF04-0E0F77D5C790}" srcOrd="0" destOrd="0" parTransId="{1C22ED18-6D60-4D28-8CBB-85F835856FA6}" sibTransId="{D745DB00-BBBA-45BE-9E2E-D85A141E910A}"/>
    <dgm:cxn modelId="{78190C0F-3AC2-485D-94FE-34A9EE17FA03}" srcId="{46C7C8C7-4259-4B3C-A99C-763D633CA216}" destId="{868FC0D5-B357-4418-BD9F-3E47D19AF3F0}" srcOrd="1" destOrd="0" parTransId="{6AB44323-A4ED-45B2-814A-A8FC2B0AD4D6}" sibTransId="{FFC71CB0-260F-4F53-B306-150C527C38EF}"/>
    <dgm:cxn modelId="{9CDE8511-5861-46FB-8F1F-E960108F663C}" srcId="{2D7B57D0-BB06-4D3E-BF04-0E0F77D5C790}" destId="{1C93F57F-8351-4C2A-BF66-2596D005DFB3}" srcOrd="4" destOrd="0" parTransId="{335B6491-7FD4-486C-9130-5A28AC9DCAEA}" sibTransId="{0C2313B9-C43A-4BD6-A3F2-D2B4F80B16C5}"/>
    <dgm:cxn modelId="{7DDC5E12-AFDA-4DC9-9758-13756B723424}" srcId="{B2468B04-F7DA-40DA-9CF9-E1AC35BEB4A7}" destId="{6E9762BA-7060-4ABF-B999-CA5E5BB66A96}" srcOrd="1" destOrd="0" parTransId="{01205058-11ED-42E9-8D4E-F42DA9F91B96}" sibTransId="{6201FC13-AAE9-4308-9580-FE1257102106}"/>
    <dgm:cxn modelId="{711EEC12-ADF5-4511-A95E-36CDF79BFDF0}" srcId="{B2468B04-F7DA-40DA-9CF9-E1AC35BEB4A7}" destId="{E3A0A22D-E9EA-47CF-A2EC-74140A24B5A3}" srcOrd="3" destOrd="0" parTransId="{FCF0ADF9-1D4A-4F93-9AC4-DA1D4CE26881}" sibTransId="{39A72FE5-547C-4989-B43F-257628135C1A}"/>
    <dgm:cxn modelId="{37FD111A-60CC-4749-BEFB-227F1E6090B4}" srcId="{2D7B57D0-BB06-4D3E-BF04-0E0F77D5C790}" destId="{B75942B7-DB3D-4AFD-860A-0DB9E9C37CAA}" srcOrd="0" destOrd="0" parTransId="{C7361258-567F-41C9-8A1E-EA9EBC399DD4}" sibTransId="{7B997509-F0A1-408C-8B0E-618C080D9EE8}"/>
    <dgm:cxn modelId="{3EDEFD1A-8402-4923-80ED-F4501197C8E1}" type="presOf" srcId="{718F10F4-7C7E-4952-B3F0-82024B7E1B8C}" destId="{00F886F9-C83E-44F4-B29C-838F76EA8E57}" srcOrd="0" destOrd="7" presId="urn:microsoft.com/office/officeart/2005/8/layout/hList1"/>
    <dgm:cxn modelId="{0DBD3820-683C-4996-AAEA-820C87C35405}" type="presOf" srcId="{E2DBAD8E-D808-48C7-9E1F-92C5E1A6782E}" destId="{00F886F9-C83E-44F4-B29C-838F76EA8E57}" srcOrd="0" destOrd="2" presId="urn:microsoft.com/office/officeart/2005/8/layout/hList1"/>
    <dgm:cxn modelId="{E928DD22-8970-4D71-BE01-98F247D617C9}" srcId="{46C7C8C7-4259-4B3C-A99C-763D633CA216}" destId="{1B6D33CC-4FAA-4E9E-8A81-40FE8035E039}" srcOrd="0" destOrd="0" parTransId="{73C0ED93-72F0-43FB-9E2E-A3764DC6B452}" sibTransId="{1D8E07CD-A5A6-4E4F-BB08-9C564F35F39C}"/>
    <dgm:cxn modelId="{CDD20724-B9C4-4C06-8381-268CB61FF700}" type="presOf" srcId="{C06A1320-2812-4FB4-A82E-8BA28B758111}" destId="{00F886F9-C83E-44F4-B29C-838F76EA8E57}" srcOrd="0" destOrd="9" presId="urn:microsoft.com/office/officeart/2005/8/layout/hList1"/>
    <dgm:cxn modelId="{F0796526-74A2-4B21-8598-7E35A0B9CC7B}" srcId="{2D7B57D0-BB06-4D3E-BF04-0E0F77D5C790}" destId="{07AF18AD-7559-44ED-88D2-537FB09107EC}" srcOrd="6" destOrd="0" parTransId="{AE7E37D4-4F95-4593-A76F-BC414CD142EE}" sibTransId="{9C1C4008-35CD-40E2-9935-A2EAAF84B4B6}"/>
    <dgm:cxn modelId="{8C713B2C-CA13-4862-867B-07118EF3F410}" srcId="{2D7B57D0-BB06-4D3E-BF04-0E0F77D5C790}" destId="{E2DBAD8E-D808-48C7-9E1F-92C5E1A6782E}" srcOrd="2" destOrd="0" parTransId="{DA04DA2E-EEE8-4DD5-8A45-424B30D675D4}" sibTransId="{593D3FB7-28E8-4193-BBC0-61917AC02F3D}"/>
    <dgm:cxn modelId="{1465D13C-CF0B-45C1-A5DA-98C87E6D987C}" type="presOf" srcId="{C03CBC7E-1C03-41BA-BBFD-66A64A199DF8}" destId="{E5056B59-9851-49DD-9ADB-A5A1D68C11A1}" srcOrd="0" destOrd="0" presId="urn:microsoft.com/office/officeart/2005/8/layout/hList1"/>
    <dgm:cxn modelId="{5990AD5E-4661-41A0-98CD-CDA7AA70418B}" srcId="{2D7B57D0-BB06-4D3E-BF04-0E0F77D5C790}" destId="{C06A1320-2812-4FB4-A82E-8BA28B758111}" srcOrd="9" destOrd="0" parTransId="{3A79C817-5D09-4DEC-8E5C-31BEC14D518E}" sibTransId="{88CD9AD4-590A-46CA-A3E5-2CDA4F218C4F}"/>
    <dgm:cxn modelId="{6FB4955F-FD68-4835-9878-4A9B15B162FF}" type="presOf" srcId="{B2468B04-F7DA-40DA-9CF9-E1AC35BEB4A7}" destId="{3C51CC39-D228-4578-8DA1-BB2083AF98E3}" srcOrd="0" destOrd="0" presId="urn:microsoft.com/office/officeart/2005/8/layout/hList1"/>
    <dgm:cxn modelId="{8D908F45-CD64-4112-831E-27F557255174}" type="presOf" srcId="{A2611144-4068-4A7F-8EA5-946E7DCCE5D6}" destId="{00F886F9-C83E-44F4-B29C-838F76EA8E57}" srcOrd="0" destOrd="10" presId="urn:microsoft.com/office/officeart/2005/8/layout/hList1"/>
    <dgm:cxn modelId="{48A0A455-6D94-4662-B33C-CAEBDE67DB87}" type="presOf" srcId="{B75942B7-DB3D-4AFD-860A-0DB9E9C37CAA}" destId="{00F886F9-C83E-44F4-B29C-838F76EA8E57}" srcOrd="0" destOrd="0" presId="urn:microsoft.com/office/officeart/2005/8/layout/hList1"/>
    <dgm:cxn modelId="{D2059B77-276A-4A1D-BB83-957F24B8ECDB}" type="presOf" srcId="{E3A0A22D-E9EA-47CF-A2EC-74140A24B5A3}" destId="{E7686E36-7C6E-451C-B57A-9A73FA06B9C9}" srcOrd="0" destOrd="3" presId="urn:microsoft.com/office/officeart/2005/8/layout/hList1"/>
    <dgm:cxn modelId="{1C89BC78-45D5-4900-959F-103BD528201A}" type="presOf" srcId="{46C7C8C7-4259-4B3C-A99C-763D633CA216}" destId="{C09D85D6-7D55-4570-AD4C-36375D2DDB03}" srcOrd="0" destOrd="0" presId="urn:microsoft.com/office/officeart/2005/8/layout/hList1"/>
    <dgm:cxn modelId="{E54D6679-B775-4799-84E6-7865CA627409}" type="presOf" srcId="{1740DE14-7DC3-422C-9C25-20D26E519348}" destId="{44AF37A5-423B-4EF8-A85A-AAA2349DB81E}" srcOrd="0" destOrd="2" presId="urn:microsoft.com/office/officeart/2005/8/layout/hList1"/>
    <dgm:cxn modelId="{21934F7C-4304-4AE4-A01A-616710D46CBD}" type="presOf" srcId="{20C66C9E-CC88-4872-9D57-EA7F571500E4}" destId="{00F886F9-C83E-44F4-B29C-838F76EA8E57}" srcOrd="0" destOrd="8" presId="urn:microsoft.com/office/officeart/2005/8/layout/hList1"/>
    <dgm:cxn modelId="{B98A5D7F-962D-43C6-A9E3-A9E6D5706884}" type="presOf" srcId="{868FC0D5-B357-4418-BD9F-3E47D19AF3F0}" destId="{44AF37A5-423B-4EF8-A85A-AAA2349DB81E}" srcOrd="0" destOrd="1" presId="urn:microsoft.com/office/officeart/2005/8/layout/hList1"/>
    <dgm:cxn modelId="{714D9B87-75EB-4109-9972-4BCD1CBEFAB9}" srcId="{B2468B04-F7DA-40DA-9CF9-E1AC35BEB4A7}" destId="{C2CFC048-43B6-4FE1-AB64-A99E80039D20}" srcOrd="2" destOrd="0" parTransId="{565ED127-EB12-4221-BA0F-6336FE9982EF}" sibTransId="{E89A4B60-F746-47A4-A03A-9F2953C80681}"/>
    <dgm:cxn modelId="{514AB48A-877E-4416-AAA0-FE6E400ED962}" type="presOf" srcId="{7A34ED9C-0563-445A-9417-65DEFB9280F6}" destId="{00F886F9-C83E-44F4-B29C-838F76EA8E57}" srcOrd="0" destOrd="5" presId="urn:microsoft.com/office/officeart/2005/8/layout/hList1"/>
    <dgm:cxn modelId="{8797BE8A-EAEB-461C-85C6-60139F74B75E}" srcId="{2D7B57D0-BB06-4D3E-BF04-0E0F77D5C790}" destId="{B5D54184-0782-478F-9757-C51A8FF40359}" srcOrd="1" destOrd="0" parTransId="{E12EC929-5B36-4CF3-A53B-CD004C94217E}" sibTransId="{D25F1726-350D-477A-BA86-6B0401868021}"/>
    <dgm:cxn modelId="{7E826A8B-2E9B-4D56-B817-74B8FF107168}" type="presOf" srcId="{07AF18AD-7559-44ED-88D2-537FB09107EC}" destId="{00F886F9-C83E-44F4-B29C-838F76EA8E57}" srcOrd="0" destOrd="6"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4640B092-AF76-4F11-A1F6-99AF88FDF0EA}" type="presOf" srcId="{ACE1CA80-09B2-46AA-BCF7-11899904A0E2}" destId="{00F886F9-C83E-44F4-B29C-838F76EA8E57}" srcOrd="0" destOrd="3" presId="urn:microsoft.com/office/officeart/2005/8/layout/hList1"/>
    <dgm:cxn modelId="{53DC779C-E916-4AB1-8AE0-A282736BC132}" type="presOf" srcId="{1C93F57F-8351-4C2A-BF66-2596D005DFB3}" destId="{00F886F9-C83E-44F4-B29C-838F76EA8E57}" srcOrd="0" destOrd="4" presId="urn:microsoft.com/office/officeart/2005/8/layout/hList1"/>
    <dgm:cxn modelId="{639B8EAA-FD4A-4FE5-908A-389484290370}" type="presOf" srcId="{C2CFC048-43B6-4FE1-AB64-A99E80039D20}" destId="{E7686E36-7C6E-451C-B57A-9A73FA06B9C9}" srcOrd="0" destOrd="2" presId="urn:microsoft.com/office/officeart/2005/8/layout/hList1"/>
    <dgm:cxn modelId="{A4EA1ACA-61E2-40DB-862F-A243D4DA399E}" type="presOf" srcId="{6E9762BA-7060-4ABF-B999-CA5E5BB66A96}" destId="{E7686E36-7C6E-451C-B57A-9A73FA06B9C9}" srcOrd="0" destOrd="1" presId="urn:microsoft.com/office/officeart/2005/8/layout/hList1"/>
    <dgm:cxn modelId="{006C58CD-4F02-4565-8C41-C94FC4A3E420}" type="presOf" srcId="{2D7B57D0-BB06-4D3E-BF04-0E0F77D5C790}" destId="{95B2042F-6E64-4236-90EA-068566BB8E1C}" srcOrd="0" destOrd="0" presId="urn:microsoft.com/office/officeart/2005/8/layout/hList1"/>
    <dgm:cxn modelId="{6636B9D4-5D7E-43A5-AD1F-30FBBD679BF1}" srcId="{2D7B57D0-BB06-4D3E-BF04-0E0F77D5C790}" destId="{718F10F4-7C7E-4952-B3F0-82024B7E1B8C}" srcOrd="7" destOrd="0" parTransId="{7C4E1C24-F868-499D-AC36-ECB85461A6D9}" sibTransId="{7971F4C6-AAEC-42AB-97EC-0A336CFDD299}"/>
    <dgm:cxn modelId="{6A05CAD4-B9FC-4A9B-A9AC-777650D942EC}" type="presOf" srcId="{1B6D33CC-4FAA-4E9E-8A81-40FE8035E039}" destId="{44AF37A5-423B-4EF8-A85A-AAA2349DB81E}" srcOrd="0" destOrd="0"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200F25DB-1177-4298-8132-AE446E6D4DEF}" srcId="{2D7B57D0-BB06-4D3E-BF04-0E0F77D5C790}" destId="{A2611144-4068-4A7F-8EA5-946E7DCCE5D6}" srcOrd="10" destOrd="0" parTransId="{759F05DF-A07E-4B7C-974C-5FFC7C5B1511}" sibTransId="{4B9B56B4-5918-408E-B31E-3C17BF28DB89}"/>
    <dgm:cxn modelId="{7A85F5DC-F45B-4F1F-A572-14EBAA15971F}" type="presOf" srcId="{1ACBE491-80CC-4D5E-841C-FCB35F2F31B5}" destId="{E7686E36-7C6E-451C-B57A-9A73FA06B9C9}" srcOrd="0" destOrd="4" presId="urn:microsoft.com/office/officeart/2005/8/layout/hList1"/>
    <dgm:cxn modelId="{8044C9E5-2CD2-4E5B-9290-524562D64AEB}" srcId="{B2468B04-F7DA-40DA-9CF9-E1AC35BEB4A7}" destId="{508AEE39-ED40-485A-BA9E-EE7DF1FB1990}" srcOrd="0" destOrd="0" parTransId="{BB5A3CF1-F4BE-4C97-9514-17F7C7865083}" sibTransId="{7411D6D1-5F64-4563-B4B6-A0884ED09857}"/>
    <dgm:cxn modelId="{1B3C6DE9-332F-4CDD-949D-82EA89C12A1C}" srcId="{2D7B57D0-BB06-4D3E-BF04-0E0F77D5C790}" destId="{20C66C9E-CC88-4872-9D57-EA7F571500E4}" srcOrd="8" destOrd="0" parTransId="{9EA88952-5FF7-4202-A3E5-1295A04B0F84}" sibTransId="{DA70B27C-6AA0-4873-98B4-9F0E0D6D9891}"/>
    <dgm:cxn modelId="{4E729AE9-1EB0-405F-9CF3-4C21BE06D494}" srcId="{46C7C8C7-4259-4B3C-A99C-763D633CA216}" destId="{1740DE14-7DC3-422C-9C25-20D26E519348}" srcOrd="2" destOrd="0" parTransId="{14C9F1B5-A061-41EF-93A4-6AB22A916567}" sibTransId="{FDAE7CB2-4625-4020-B8EC-BD53DC368A1C}"/>
    <dgm:cxn modelId="{51DF8DF1-2B04-4B26-A54D-A937BE6FBC74}" srcId="{2D7B57D0-BB06-4D3E-BF04-0E0F77D5C790}" destId="{7A34ED9C-0563-445A-9417-65DEFB9280F6}" srcOrd="5" destOrd="0" parTransId="{871DFADA-2D3A-42CF-9989-AEFF433C0F63}" sibTransId="{398669C6-30D0-4900-8079-64CC91D58ABC}"/>
    <dgm:cxn modelId="{4E68DCF2-D146-4D71-AE40-784FB0564EA0}" type="presOf" srcId="{B5D54184-0782-478F-9757-C51A8FF40359}" destId="{00F886F9-C83E-44F4-B29C-838F76EA8E57}" srcOrd="0" destOrd="1" presId="urn:microsoft.com/office/officeart/2005/8/layout/hList1"/>
    <dgm:cxn modelId="{082353F4-EF42-4658-9345-34976D653256}" srcId="{2D7B57D0-BB06-4D3E-BF04-0E0F77D5C790}" destId="{ACE1CA80-09B2-46AA-BCF7-11899904A0E2}" srcOrd="3" destOrd="0" parTransId="{0A68DB1C-448C-49E8-9EE2-CAE15DB282B4}" sibTransId="{387578D6-BA59-4BB0-A2C0-B2532E53F906}"/>
    <dgm:cxn modelId="{D9A38AF6-5F23-4BD2-B8FF-E37093C437A0}" type="presParOf" srcId="{E5056B59-9851-49DD-9ADB-A5A1D68C11A1}" destId="{46C062A7-9EDE-4F63-A036-1DF006458F0B}" srcOrd="0" destOrd="0" presId="urn:microsoft.com/office/officeart/2005/8/layout/hList1"/>
    <dgm:cxn modelId="{9BE502E0-2C72-4022-B5F2-A743D84FFBEB}" type="presParOf" srcId="{46C062A7-9EDE-4F63-A036-1DF006458F0B}" destId="{95B2042F-6E64-4236-90EA-068566BB8E1C}" srcOrd="0" destOrd="0" presId="urn:microsoft.com/office/officeart/2005/8/layout/hList1"/>
    <dgm:cxn modelId="{14EB8253-915C-41A9-9B6B-E8A8B75652F9}" type="presParOf" srcId="{46C062A7-9EDE-4F63-A036-1DF006458F0B}" destId="{00F886F9-C83E-44F4-B29C-838F76EA8E57}" srcOrd="1" destOrd="0" presId="urn:microsoft.com/office/officeart/2005/8/layout/hList1"/>
    <dgm:cxn modelId="{C582A108-97F2-4CEA-9D85-D2E886B9C0BD}" type="presParOf" srcId="{E5056B59-9851-49DD-9ADB-A5A1D68C11A1}" destId="{F72033F3-B042-4141-9B16-EB631E8726D2}" srcOrd="1" destOrd="0" presId="urn:microsoft.com/office/officeart/2005/8/layout/hList1"/>
    <dgm:cxn modelId="{B50C8384-495D-4FD8-B6CC-B2A27A96A813}" type="presParOf" srcId="{E5056B59-9851-49DD-9ADB-A5A1D68C11A1}" destId="{A0A9539A-D99A-4981-85E5-46742B163BF8}" srcOrd="2" destOrd="0" presId="urn:microsoft.com/office/officeart/2005/8/layout/hList1"/>
    <dgm:cxn modelId="{9ECEC223-A0E9-4573-8B78-14C3861F36A7}" type="presParOf" srcId="{A0A9539A-D99A-4981-85E5-46742B163BF8}" destId="{3C51CC39-D228-4578-8DA1-BB2083AF98E3}" srcOrd="0" destOrd="0" presId="urn:microsoft.com/office/officeart/2005/8/layout/hList1"/>
    <dgm:cxn modelId="{2B4A35F6-3D33-4BFE-B9FF-A31B9D1F8EFE}" type="presParOf" srcId="{A0A9539A-D99A-4981-85E5-46742B163BF8}" destId="{E7686E36-7C6E-451C-B57A-9A73FA06B9C9}" srcOrd="1" destOrd="0" presId="urn:microsoft.com/office/officeart/2005/8/layout/hList1"/>
    <dgm:cxn modelId="{D1C5CB4C-1F1D-4A6D-96C4-8964D99C57C0}" type="presParOf" srcId="{E5056B59-9851-49DD-9ADB-A5A1D68C11A1}" destId="{1274A03D-F0DF-4FB9-829A-871860484600}" srcOrd="3" destOrd="0" presId="urn:microsoft.com/office/officeart/2005/8/layout/hList1"/>
    <dgm:cxn modelId="{2AB3AFFF-0359-4F7E-8B5D-6AFE7781B503}" type="presParOf" srcId="{E5056B59-9851-49DD-9ADB-A5A1D68C11A1}" destId="{A419C2D7-BD42-46C1-98EC-F670962466F7}" srcOrd="4" destOrd="0" presId="urn:microsoft.com/office/officeart/2005/8/layout/hList1"/>
    <dgm:cxn modelId="{9881C127-4E63-496B-A0D8-C430D2284167}" type="presParOf" srcId="{A419C2D7-BD42-46C1-98EC-F670962466F7}" destId="{C09D85D6-7D55-4570-AD4C-36375D2DDB03}" srcOrd="0" destOrd="0" presId="urn:microsoft.com/office/officeart/2005/8/layout/hList1"/>
    <dgm:cxn modelId="{F6F56001-360F-4B78-954B-7270F3EBDDAF}" type="presParOf" srcId="{A419C2D7-BD42-46C1-98EC-F670962466F7}" destId="{44AF37A5-423B-4EF8-A85A-AAA2349DB8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chemeClr val="accent2">
            <a:lumMod val="60000"/>
            <a:lumOff val="40000"/>
          </a:schemeClr>
        </a:solidFill>
        <a:ln w="25400" cap="flat" cmpd="sng" algn="ctr">
          <a:noFill/>
          <a:prstDash val="solid"/>
        </a:ln>
        <a:effectLst/>
      </dgm:spPr>
      <dgm:t>
        <a:bodyPr spcFirstLastPara="0" vert="horz" wrap="square" lIns="142240" tIns="81280" rIns="142240" bIns="81280" numCol="1" spcCol="1270" anchor="ctr" anchorCtr="0"/>
        <a:lstStyle/>
        <a:p>
          <a:pPr marL="0" lvl="0" algn="ctr" defTabSz="889000">
            <a:lnSpc>
              <a:spcPct val="90000"/>
            </a:lnSpc>
            <a:spcBef>
              <a:spcPct val="0"/>
            </a:spcBef>
            <a:spcAft>
              <a:spcPct val="35000"/>
            </a:spcAft>
            <a:buNone/>
          </a:pPr>
          <a:r>
            <a:rPr lang="es-CO" sz="2800" b="1" kern="1200" dirty="0">
              <a:solidFill>
                <a:schemeClr val="accent2"/>
              </a:solidFill>
              <a:latin typeface="Century Gothic" panose="020B0502020202020204" pitchFamily="34" charset="0"/>
              <a:ea typeface="Montserrat-Bold"/>
              <a:cs typeface="Montserrat-Bold"/>
            </a:rPr>
            <a:t>Asesoría y Consultoría</a:t>
          </a:r>
          <a:endParaRPr lang="es-MX" sz="2800" b="1" kern="1200" dirty="0">
            <a:solidFill>
              <a:schemeClr val="accent2"/>
            </a:solidFill>
            <a:latin typeface="Century Gothic" panose="020B0502020202020204" pitchFamily="34" charset="0"/>
            <a:ea typeface="Montserrat-Bold"/>
            <a:cs typeface="Montserrat-Bold"/>
          </a:endParaRPr>
        </a:p>
      </dgm:t>
    </dgm:pt>
    <dgm:pt modelId="{1C22ED18-6D60-4D28-8CBB-85F835856FA6}" type="parTrans" cxnId="{4383F70D-DEF2-426F-BEC3-488993B60748}">
      <dgm:prSet/>
      <dgm:spPr/>
      <dgm:t>
        <a:bodyPr/>
        <a:lstStyle/>
        <a:p>
          <a:endParaRPr lang="es-MX" sz="2400">
            <a:latin typeface="Century Gothic" panose="020B0502020202020204" pitchFamily="34" charset="0"/>
          </a:endParaRPr>
        </a:p>
      </dgm:t>
    </dgm:pt>
    <dgm:pt modelId="{D745DB00-BBBA-45BE-9E2E-D85A141E910A}" type="sibTrans" cxnId="{4383F70D-DEF2-426F-BEC3-488993B60748}">
      <dgm:prSet/>
      <dgm:spPr/>
      <dgm:t>
        <a:bodyPr/>
        <a:lstStyle/>
        <a:p>
          <a:endParaRPr lang="es-MX" sz="2400">
            <a:latin typeface="Century Gothic" panose="020B0502020202020204" pitchFamily="34" charset="0"/>
          </a:endParaRPr>
        </a:p>
      </dgm:t>
    </dgm:pt>
    <dgm:pt modelId="{B75942B7-DB3D-4AFD-860A-0DB9E9C37CA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Insuficiencia de control de los soportes en cada etapa de los proyectos.</a:t>
          </a:r>
          <a:endParaRPr lang="es-MX" sz="2400" kern="1200" dirty="0">
            <a:solidFill>
              <a:srgbClr val="081F50"/>
            </a:solidFill>
            <a:latin typeface="Century Gothic" panose="020B0502020202020204" pitchFamily="34" charset="0"/>
            <a:ea typeface="Montserrat-Bold"/>
            <a:cs typeface="Montserrat-Bold"/>
          </a:endParaRPr>
        </a:p>
      </dgm:t>
    </dgm:pt>
    <dgm:pt modelId="{C7361258-567F-41C9-8A1E-EA9EBC399DD4}" type="parTrans" cxnId="{37FD111A-60CC-4749-BEFB-227F1E6090B4}">
      <dgm:prSet/>
      <dgm:spPr/>
      <dgm:t>
        <a:bodyPr/>
        <a:lstStyle/>
        <a:p>
          <a:endParaRPr lang="es-MX" sz="2400">
            <a:latin typeface="Century Gothic" panose="020B0502020202020204" pitchFamily="34" charset="0"/>
          </a:endParaRPr>
        </a:p>
      </dgm:t>
    </dgm:pt>
    <dgm:pt modelId="{7B997509-F0A1-408C-8B0E-618C080D9EE8}" type="sibTrans" cxnId="{37FD111A-60CC-4749-BEFB-227F1E6090B4}">
      <dgm:prSet/>
      <dgm:spPr/>
      <dgm:t>
        <a:bodyPr/>
        <a:lstStyle/>
        <a:p>
          <a:endParaRPr lang="es-MX" sz="2400">
            <a:latin typeface="Century Gothic" panose="020B0502020202020204" pitchFamily="34" charset="0"/>
          </a:endParaRPr>
        </a:p>
      </dgm:t>
    </dgm:pt>
    <dgm:pt modelId="{B2468B04-F7DA-40DA-9CF9-E1AC35BEB4A7}">
      <dgm:prSet phldrT="[Texto]" custT="1"/>
      <dgm:spPr>
        <a:solidFill>
          <a:schemeClr val="accent2">
            <a:lumMod val="40000"/>
            <a:lumOff val="60000"/>
          </a:schemeClr>
        </a:solidFill>
        <a:ln w="25400" cap="flat" cmpd="sng" algn="ctr">
          <a:noFill/>
          <a:prstDash val="solid"/>
        </a:ln>
        <a:effectLst/>
      </dgm:spPr>
      <dgm:t>
        <a:bodyPr spcFirstLastPara="0" vert="horz" wrap="square" lIns="142240" tIns="81280" rIns="142240" bIns="81280" numCol="1" spcCol="1270" anchor="ctr" anchorCtr="0"/>
        <a:lstStyle/>
        <a:p>
          <a:pPr marL="0" lvl="0" indent="0" algn="ctr" defTabSz="889000">
            <a:lnSpc>
              <a:spcPct val="90000"/>
            </a:lnSpc>
            <a:spcBef>
              <a:spcPct val="0"/>
            </a:spcBef>
            <a:spcAft>
              <a:spcPct val="35000"/>
            </a:spcAft>
            <a:buNone/>
          </a:pPr>
          <a:r>
            <a:rPr lang="es-CO" sz="2800" b="1" kern="1200" dirty="0">
              <a:solidFill>
                <a:schemeClr val="accent2"/>
              </a:solidFill>
              <a:latin typeface="Century Gothic" panose="020B0502020202020204" pitchFamily="34" charset="0"/>
              <a:ea typeface="Montserrat-Bold"/>
              <a:cs typeface="Montserrat-Bold"/>
            </a:rPr>
            <a:t>Proyección Social</a:t>
          </a:r>
        </a:p>
        <a:p>
          <a:pPr marL="0" lvl="0" indent="0" algn="ctr" defTabSz="889000">
            <a:lnSpc>
              <a:spcPct val="90000"/>
            </a:lnSpc>
            <a:spcBef>
              <a:spcPct val="0"/>
            </a:spcBef>
            <a:spcAft>
              <a:spcPct val="35000"/>
            </a:spcAft>
            <a:buNone/>
          </a:pPr>
          <a:r>
            <a:rPr lang="es-CO" sz="2000" b="1" kern="1200" dirty="0">
              <a:solidFill>
                <a:schemeClr val="accent2"/>
              </a:solidFill>
              <a:latin typeface="Century Gothic" panose="020B0502020202020204" pitchFamily="34" charset="0"/>
              <a:ea typeface="Montserrat-Bold"/>
              <a:cs typeface="Montserrat-Bold"/>
            </a:rPr>
            <a:t>(Apropiación Social del Conocimiento y Consultorio Jurídico y Centro de Conciliación)</a:t>
          </a:r>
          <a:endParaRPr lang="es-MX" sz="2000" b="1" kern="1200" dirty="0">
            <a:solidFill>
              <a:schemeClr val="accent2"/>
            </a:solidFill>
            <a:latin typeface="Century Gothic" panose="020B0502020202020204" pitchFamily="34" charset="0"/>
            <a:ea typeface="Montserrat-Bold"/>
            <a:cs typeface="Montserrat-Bold"/>
          </a:endParaRPr>
        </a:p>
      </dgm:t>
    </dgm:pt>
    <dgm:pt modelId="{4F042EE9-C346-49CA-90E3-7165BFD33EAF}" type="parTrans" cxnId="{126EC590-1258-4225-81F6-62EF6391141C}">
      <dgm:prSet/>
      <dgm:spPr/>
      <dgm:t>
        <a:bodyPr/>
        <a:lstStyle/>
        <a:p>
          <a:endParaRPr lang="es-MX" sz="2400">
            <a:latin typeface="Century Gothic" panose="020B0502020202020204" pitchFamily="34" charset="0"/>
          </a:endParaRPr>
        </a:p>
      </dgm:t>
    </dgm:pt>
    <dgm:pt modelId="{2E4E0896-2045-4AF9-9E9D-BF08ECC7F932}" type="sibTrans" cxnId="{126EC590-1258-4225-81F6-62EF6391141C}">
      <dgm:prSet/>
      <dgm:spPr/>
      <dgm:t>
        <a:bodyPr/>
        <a:lstStyle/>
        <a:p>
          <a:endParaRPr lang="es-MX" sz="2400">
            <a:latin typeface="Century Gothic" panose="020B0502020202020204" pitchFamily="34" charset="0"/>
          </a:endParaRPr>
        </a:p>
      </dgm:t>
    </dgm:pt>
    <dgm:pt modelId="{508AEE39-ED40-485A-BA9E-EE7DF1FB199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Falta de información que permita medir el impacto de los proyectos de proyección social.</a:t>
          </a:r>
          <a:endParaRPr lang="es-MX" sz="2100" kern="1200" dirty="0">
            <a:solidFill>
              <a:srgbClr val="081F50"/>
            </a:solidFill>
            <a:latin typeface="Century Gothic" panose="020B0502020202020204" pitchFamily="34" charset="0"/>
            <a:ea typeface="Montserrat-Bold"/>
            <a:cs typeface="Montserrat-Bold"/>
          </a:endParaRPr>
        </a:p>
      </dgm:t>
    </dgm:pt>
    <dgm:pt modelId="{BB5A3CF1-F4BE-4C97-9514-17F7C7865083}" type="parTrans" cxnId="{8044C9E5-2CD2-4E5B-9290-524562D64AEB}">
      <dgm:prSet/>
      <dgm:spPr/>
      <dgm:t>
        <a:bodyPr/>
        <a:lstStyle/>
        <a:p>
          <a:endParaRPr lang="es-MX" sz="2400">
            <a:latin typeface="Century Gothic" panose="020B0502020202020204" pitchFamily="34" charset="0"/>
          </a:endParaRPr>
        </a:p>
      </dgm:t>
    </dgm:pt>
    <dgm:pt modelId="{7411D6D1-5F64-4563-B4B6-A0884ED09857}" type="sibTrans" cxnId="{8044C9E5-2CD2-4E5B-9290-524562D64AEB}">
      <dgm:prSet/>
      <dgm:spPr/>
      <dgm:t>
        <a:bodyPr/>
        <a:lstStyle/>
        <a:p>
          <a:endParaRPr lang="es-MX" sz="2400">
            <a:latin typeface="Century Gothic" panose="020B0502020202020204" pitchFamily="34" charset="0"/>
          </a:endParaRPr>
        </a:p>
      </dgm:t>
    </dgm:pt>
    <dgm:pt modelId="{46C7C8C7-4259-4B3C-A99C-763D633CA216}">
      <dgm:prSet phldrT="[Texto]" custT="1"/>
      <dgm:spPr>
        <a:solidFill>
          <a:schemeClr val="accent2">
            <a:lumMod val="20000"/>
            <a:lumOff val="80000"/>
          </a:schemeClr>
        </a:solidFill>
        <a:ln w="25400" cap="flat" cmpd="sng" algn="ctr">
          <a:noFill/>
          <a:prstDash val="solid"/>
        </a:ln>
        <a:effectLst/>
      </dgm:spPr>
      <dgm:t>
        <a:bodyPr spcFirstLastPara="0" vert="horz" wrap="square" lIns="142240" tIns="81280" rIns="142240" bIns="81280" numCol="1" spcCol="1270" anchor="ctr" anchorCtr="0"/>
        <a:lstStyle/>
        <a:p>
          <a:r>
            <a:rPr lang="es-CO" sz="2400" b="1" dirty="0">
              <a:solidFill>
                <a:schemeClr val="accent2"/>
              </a:solidFill>
              <a:latin typeface="Century Gothic" panose="020B0502020202020204" pitchFamily="34" charset="0"/>
            </a:rPr>
            <a:t>Museo Antropológico de la Universidad del Atlántico</a:t>
          </a:r>
          <a:endParaRPr lang="es-CO" sz="2400" dirty="0">
            <a:solidFill>
              <a:schemeClr val="accent2"/>
            </a:solidFill>
            <a:latin typeface="Century Gothic" panose="020B0502020202020204" pitchFamily="34" charset="0"/>
          </a:endParaRPr>
        </a:p>
        <a:p>
          <a:r>
            <a:rPr lang="es-CO" sz="2400" b="1" dirty="0">
              <a:solidFill>
                <a:schemeClr val="accent2"/>
              </a:solidFill>
              <a:latin typeface="Century Gothic" panose="020B0502020202020204" pitchFamily="34" charset="0"/>
            </a:rPr>
            <a:t>(MAUA)</a:t>
          </a:r>
          <a:endParaRPr lang="es-MX" sz="2400" b="1" dirty="0">
            <a:solidFill>
              <a:schemeClr val="accent2"/>
            </a:solidFill>
            <a:latin typeface="Century Gothic" panose="020B0502020202020204" pitchFamily="34" charset="0"/>
          </a:endParaRPr>
        </a:p>
      </dgm:t>
    </dgm:pt>
    <dgm:pt modelId="{42708ED3-6503-464F-8813-7FE2EEC8EB58}" type="parTrans" cxnId="{B4DE3AD9-462C-4079-AA3F-C3D0F22D5AD1}">
      <dgm:prSet/>
      <dgm:spPr/>
      <dgm:t>
        <a:bodyPr/>
        <a:lstStyle/>
        <a:p>
          <a:endParaRPr lang="es-MX" sz="2400">
            <a:latin typeface="Century Gothic" panose="020B0502020202020204" pitchFamily="34" charset="0"/>
          </a:endParaRPr>
        </a:p>
      </dgm:t>
    </dgm:pt>
    <dgm:pt modelId="{D7659E81-D174-431A-8B74-0FEAD39F624E}" type="sibTrans" cxnId="{B4DE3AD9-462C-4079-AA3F-C3D0F22D5AD1}">
      <dgm:prSet/>
      <dgm:spPr/>
      <dgm:t>
        <a:bodyPr/>
        <a:lstStyle/>
        <a:p>
          <a:endParaRPr lang="es-MX" sz="2400">
            <a:latin typeface="Century Gothic" panose="020B0502020202020204" pitchFamily="34" charset="0"/>
          </a:endParaRPr>
        </a:p>
      </dgm:t>
    </dgm:pt>
    <dgm:pt modelId="{B5D54184-0782-478F-9757-C51A8FF4035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E12EC929-5B36-4CF3-A53B-CD004C94217E}" type="parTrans" cxnId="{8797BE8A-EAEB-461C-85C6-60139F74B75E}">
      <dgm:prSet/>
      <dgm:spPr/>
      <dgm:t>
        <a:bodyPr/>
        <a:lstStyle/>
        <a:p>
          <a:endParaRPr lang="es-MX" sz="2400">
            <a:latin typeface="Century Gothic" panose="020B0502020202020204" pitchFamily="34" charset="0"/>
          </a:endParaRPr>
        </a:p>
      </dgm:t>
    </dgm:pt>
    <dgm:pt modelId="{D25F1726-350D-477A-BA86-6B0401868021}" type="sibTrans" cxnId="{8797BE8A-EAEB-461C-85C6-60139F74B75E}">
      <dgm:prSet/>
      <dgm:spPr/>
      <dgm:t>
        <a:bodyPr/>
        <a:lstStyle/>
        <a:p>
          <a:endParaRPr lang="es-MX" sz="2400">
            <a:latin typeface="Century Gothic" panose="020B0502020202020204" pitchFamily="34" charset="0"/>
          </a:endParaRPr>
        </a:p>
      </dgm:t>
    </dgm:pt>
    <dgm:pt modelId="{ED5B8FE2-F370-4192-951D-77FCD38E12B2}">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5FEAC8A2-B06A-482E-875F-F92027E991D7}" type="parTrans" cxnId="{2E02235F-1F7F-434D-B8F1-53C8AAA24E2F}">
      <dgm:prSet/>
      <dgm:spPr/>
      <dgm:t>
        <a:bodyPr/>
        <a:lstStyle/>
        <a:p>
          <a:endParaRPr lang="es-MX" sz="2400">
            <a:latin typeface="Century Gothic" panose="020B0502020202020204" pitchFamily="34" charset="0"/>
          </a:endParaRPr>
        </a:p>
      </dgm:t>
    </dgm:pt>
    <dgm:pt modelId="{5155A65A-D58C-4632-A3ED-9F3E686EAF61}" type="sibTrans" cxnId="{2E02235F-1F7F-434D-B8F1-53C8AAA24E2F}">
      <dgm:prSet/>
      <dgm:spPr/>
      <dgm:t>
        <a:bodyPr/>
        <a:lstStyle/>
        <a:p>
          <a:endParaRPr lang="es-MX" sz="2400">
            <a:latin typeface="Century Gothic" panose="020B0502020202020204" pitchFamily="34" charset="0"/>
          </a:endParaRPr>
        </a:p>
      </dgm:t>
    </dgm:pt>
    <dgm:pt modelId="{865DCB3E-F856-4758-9C74-E2689CC82554}">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de la ejecución en las obligaciones pactadas.</a:t>
          </a:r>
          <a:endParaRPr lang="es-MX" sz="2400" kern="1200" dirty="0">
            <a:solidFill>
              <a:srgbClr val="081F50"/>
            </a:solidFill>
            <a:latin typeface="Century Gothic" panose="020B0502020202020204" pitchFamily="34" charset="0"/>
            <a:ea typeface="Montserrat-Bold"/>
            <a:cs typeface="Montserrat-Bold"/>
          </a:endParaRPr>
        </a:p>
      </dgm:t>
    </dgm:pt>
    <dgm:pt modelId="{48CAC8AC-08D8-45F4-8467-7FF0A63E4472}" type="parTrans" cxnId="{BF009A93-5993-4B79-82B6-82721EE506F8}">
      <dgm:prSet/>
      <dgm:spPr/>
      <dgm:t>
        <a:bodyPr/>
        <a:lstStyle/>
        <a:p>
          <a:endParaRPr lang="es-MX" sz="2400">
            <a:latin typeface="Century Gothic" panose="020B0502020202020204" pitchFamily="34" charset="0"/>
          </a:endParaRPr>
        </a:p>
      </dgm:t>
    </dgm:pt>
    <dgm:pt modelId="{3400081A-2343-41B1-A308-488B99022C05}" type="sibTrans" cxnId="{BF009A93-5993-4B79-82B6-82721EE506F8}">
      <dgm:prSet/>
      <dgm:spPr/>
      <dgm:t>
        <a:bodyPr/>
        <a:lstStyle/>
        <a:p>
          <a:endParaRPr lang="es-MX" sz="2400">
            <a:latin typeface="Century Gothic" panose="020B0502020202020204" pitchFamily="34" charset="0"/>
          </a:endParaRPr>
        </a:p>
      </dgm:t>
    </dgm:pt>
    <dgm:pt modelId="{93A18B6B-245F-45F6-BF77-28CFEE7FD592}">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27679599-9B58-4748-9459-CEC5AA6F9C48}" type="parTrans" cxnId="{6C3DB0AE-8257-406B-A37B-059B5C5AF6D5}">
      <dgm:prSet/>
      <dgm:spPr/>
      <dgm:t>
        <a:bodyPr/>
        <a:lstStyle/>
        <a:p>
          <a:endParaRPr lang="es-MX" sz="2400">
            <a:latin typeface="Century Gothic" panose="020B0502020202020204" pitchFamily="34" charset="0"/>
          </a:endParaRPr>
        </a:p>
      </dgm:t>
    </dgm:pt>
    <dgm:pt modelId="{91315979-6097-468F-8643-076D4CD163E8}" type="sibTrans" cxnId="{6C3DB0AE-8257-406B-A37B-059B5C5AF6D5}">
      <dgm:prSet/>
      <dgm:spPr/>
      <dgm:t>
        <a:bodyPr/>
        <a:lstStyle/>
        <a:p>
          <a:endParaRPr lang="es-MX" sz="2400">
            <a:latin typeface="Century Gothic" panose="020B0502020202020204" pitchFamily="34" charset="0"/>
          </a:endParaRPr>
        </a:p>
      </dgm:t>
    </dgm:pt>
    <dgm:pt modelId="{D8C20F11-0596-495F-AE33-0D4C0EF14AF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Actividades de proyección social que no cumplan con la carta de aval del proyecto.</a:t>
          </a:r>
          <a:endParaRPr lang="es-MX" sz="2100" kern="1200" dirty="0">
            <a:solidFill>
              <a:srgbClr val="081F50"/>
            </a:solidFill>
            <a:latin typeface="Century Gothic" panose="020B0502020202020204" pitchFamily="34" charset="0"/>
            <a:ea typeface="Montserrat-Bold"/>
            <a:cs typeface="Montserrat-Bold"/>
          </a:endParaRPr>
        </a:p>
      </dgm:t>
    </dgm:pt>
    <dgm:pt modelId="{67A19566-52C3-45A2-9C8A-E917F9307DF4}" type="parTrans" cxnId="{13BC79C7-E09E-4469-A469-2BBBE9676880}">
      <dgm:prSet/>
      <dgm:spPr/>
      <dgm:t>
        <a:bodyPr/>
        <a:lstStyle/>
        <a:p>
          <a:endParaRPr lang="es-MX" sz="2400">
            <a:latin typeface="Century Gothic" panose="020B0502020202020204" pitchFamily="34" charset="0"/>
          </a:endParaRPr>
        </a:p>
      </dgm:t>
    </dgm:pt>
    <dgm:pt modelId="{C06E17CE-F500-4C03-B188-16B65FA24926}" type="sibTrans" cxnId="{13BC79C7-E09E-4469-A469-2BBBE9676880}">
      <dgm:prSet/>
      <dgm:spPr/>
      <dgm:t>
        <a:bodyPr/>
        <a:lstStyle/>
        <a:p>
          <a:endParaRPr lang="es-MX" sz="2400">
            <a:latin typeface="Century Gothic" panose="020B0502020202020204" pitchFamily="34" charset="0"/>
          </a:endParaRPr>
        </a:p>
      </dgm:t>
    </dgm:pt>
    <dgm:pt modelId="{8928AB26-B20D-4310-A12F-081B78FA6CCB}">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Poca presentación de propuestas de proyección social con impacto en el medio externo.</a:t>
          </a:r>
          <a:endParaRPr lang="es-MX" sz="2100" kern="1200" dirty="0">
            <a:solidFill>
              <a:srgbClr val="081F50"/>
            </a:solidFill>
            <a:latin typeface="Century Gothic" panose="020B0502020202020204" pitchFamily="34" charset="0"/>
            <a:ea typeface="Montserrat-Bold"/>
            <a:cs typeface="Montserrat-Bold"/>
          </a:endParaRPr>
        </a:p>
      </dgm:t>
    </dgm:pt>
    <dgm:pt modelId="{05D70748-049D-4398-86EB-F3F8E21C0CC0}" type="parTrans" cxnId="{6C0A19F3-EEE2-42E5-BB45-D5765A52B385}">
      <dgm:prSet/>
      <dgm:spPr/>
      <dgm:t>
        <a:bodyPr/>
        <a:lstStyle/>
        <a:p>
          <a:endParaRPr lang="es-MX" sz="2400">
            <a:latin typeface="Century Gothic" panose="020B0502020202020204" pitchFamily="34" charset="0"/>
          </a:endParaRPr>
        </a:p>
      </dgm:t>
    </dgm:pt>
    <dgm:pt modelId="{C9720227-3B95-4FBB-B8DA-BFB58ABB6721}" type="sibTrans" cxnId="{6C0A19F3-EEE2-42E5-BB45-D5765A52B385}">
      <dgm:prSet/>
      <dgm:spPr/>
      <dgm:t>
        <a:bodyPr/>
        <a:lstStyle/>
        <a:p>
          <a:endParaRPr lang="es-MX" sz="2400">
            <a:latin typeface="Century Gothic" panose="020B0502020202020204" pitchFamily="34" charset="0"/>
          </a:endParaRPr>
        </a:p>
      </dgm:t>
    </dgm:pt>
    <dgm:pt modelId="{3C1063C0-6432-481A-BD65-032964AC61CB}">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6BB6A551-5CC8-4114-A992-336D596A40D6}" type="parTrans" cxnId="{A74BA6A9-4666-4FDC-BBE8-616D71B25F37}">
      <dgm:prSet/>
      <dgm:spPr/>
      <dgm:t>
        <a:bodyPr/>
        <a:lstStyle/>
        <a:p>
          <a:endParaRPr lang="es-MX" sz="2400">
            <a:latin typeface="Century Gothic" panose="020B0502020202020204" pitchFamily="34" charset="0"/>
          </a:endParaRPr>
        </a:p>
      </dgm:t>
    </dgm:pt>
    <dgm:pt modelId="{BF79A817-BFB4-4366-9837-CA1631502C90}" type="sibTrans" cxnId="{A74BA6A9-4666-4FDC-BBE8-616D71B25F37}">
      <dgm:prSet/>
      <dgm:spPr/>
      <dgm:t>
        <a:bodyPr/>
        <a:lstStyle/>
        <a:p>
          <a:endParaRPr lang="es-MX" sz="2400">
            <a:latin typeface="Century Gothic" panose="020B0502020202020204" pitchFamily="34" charset="0"/>
          </a:endParaRPr>
        </a:p>
      </dgm:t>
    </dgm:pt>
    <dgm:pt modelId="{71E744EC-AB9C-4FDC-95C0-2D1895A40DA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9591D544-581E-4A91-AC14-488B625D8118}" type="parTrans" cxnId="{922E0670-A4C8-4CEF-ABA4-CDCE5C8A8132}">
      <dgm:prSet/>
      <dgm:spPr/>
      <dgm:t>
        <a:bodyPr/>
        <a:lstStyle/>
        <a:p>
          <a:endParaRPr lang="es-MX" sz="2400">
            <a:latin typeface="Century Gothic" panose="020B0502020202020204" pitchFamily="34" charset="0"/>
          </a:endParaRPr>
        </a:p>
      </dgm:t>
    </dgm:pt>
    <dgm:pt modelId="{39178192-F731-44C2-B360-BA35BF888415}" type="sibTrans" cxnId="{922E0670-A4C8-4CEF-ABA4-CDCE5C8A8132}">
      <dgm:prSet/>
      <dgm:spPr/>
      <dgm:t>
        <a:bodyPr/>
        <a:lstStyle/>
        <a:p>
          <a:endParaRPr lang="es-MX" sz="2400">
            <a:latin typeface="Century Gothic" panose="020B0502020202020204" pitchFamily="34" charset="0"/>
          </a:endParaRPr>
        </a:p>
      </dgm:t>
    </dgm:pt>
    <dgm:pt modelId="{8D2C0613-5E01-4F2D-BCE4-EA3036CBC06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0" algn="l" defTabSz="1244600">
            <a:lnSpc>
              <a:spcPct val="90000"/>
            </a:lnSpc>
            <a:spcBef>
              <a:spcPct val="0"/>
            </a:spcBef>
            <a:spcAft>
              <a:spcPct val="15000"/>
            </a:spcAft>
          </a:pPr>
          <a:r>
            <a:rPr lang="es-CO" sz="2400" kern="1200" dirty="0">
              <a:solidFill>
                <a:srgbClr val="081F50"/>
              </a:solidFill>
              <a:latin typeface="Century Gothic" panose="020B0502020202020204" pitchFamily="34" charset="0"/>
              <a:ea typeface="Montserrat-Bold"/>
              <a:cs typeface="Montserrat-Bold"/>
            </a:rPr>
            <a:t>Errores en los textos museográficos de las exposiciones.</a:t>
          </a:r>
          <a:endParaRPr lang="es-MX" sz="2400" kern="1200" dirty="0">
            <a:solidFill>
              <a:srgbClr val="081F50"/>
            </a:solidFill>
            <a:latin typeface="Century Gothic" panose="020B0502020202020204" pitchFamily="34" charset="0"/>
          </a:endParaRPr>
        </a:p>
      </dgm:t>
    </dgm:pt>
    <dgm:pt modelId="{C3CDAFB2-F651-46B4-BEF7-54DBE7976459}" type="parTrans" cxnId="{4E34F30A-DC95-4D87-B77E-3EC646C6FC0F}">
      <dgm:prSet/>
      <dgm:spPr/>
      <dgm:t>
        <a:bodyPr/>
        <a:lstStyle/>
        <a:p>
          <a:endParaRPr lang="es-MX" sz="2400">
            <a:latin typeface="Century Gothic" panose="020B0502020202020204" pitchFamily="34" charset="0"/>
          </a:endParaRPr>
        </a:p>
      </dgm:t>
    </dgm:pt>
    <dgm:pt modelId="{7E9FFF23-D0AF-4BC3-8D16-921CA08BA787}" type="sibTrans" cxnId="{4E34F30A-DC95-4D87-B77E-3EC646C6FC0F}">
      <dgm:prSet/>
      <dgm:spPr/>
      <dgm:t>
        <a:bodyPr/>
        <a:lstStyle/>
        <a:p>
          <a:endParaRPr lang="es-MX" sz="2400">
            <a:latin typeface="Century Gothic" panose="020B0502020202020204" pitchFamily="34" charset="0"/>
          </a:endParaRPr>
        </a:p>
      </dgm:t>
    </dgm:pt>
    <dgm:pt modelId="{B57430ED-CBA1-4474-B4E9-34529CCD837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Documentación incompleta y datos errados en los formatos para participar en convocatorias públicas o privadas.</a:t>
          </a:r>
          <a:endParaRPr lang="es-MX" sz="2400" kern="1200" dirty="0">
            <a:solidFill>
              <a:srgbClr val="081F50"/>
            </a:solidFill>
            <a:latin typeface="Century Gothic" panose="020B0502020202020204" pitchFamily="34" charset="0"/>
            <a:ea typeface="Montserrat-Bold"/>
            <a:cs typeface="Montserrat-Bold"/>
          </a:endParaRPr>
        </a:p>
      </dgm:t>
    </dgm:pt>
    <dgm:pt modelId="{5F5FAC9B-64A6-4D0C-BE18-11A604D4BACD}" type="parTrans" cxnId="{AB2DCF6E-2628-4DF1-AE01-7D6003218BC9}">
      <dgm:prSet/>
      <dgm:spPr/>
      <dgm:t>
        <a:bodyPr/>
        <a:lstStyle/>
        <a:p>
          <a:endParaRPr lang="es-CO" sz="2400">
            <a:latin typeface="Century Gothic" panose="020B0502020202020204" pitchFamily="34" charset="0"/>
          </a:endParaRPr>
        </a:p>
      </dgm:t>
    </dgm:pt>
    <dgm:pt modelId="{73068A94-645F-4953-88FF-26ADF8B341AA}" type="sibTrans" cxnId="{AB2DCF6E-2628-4DF1-AE01-7D6003218BC9}">
      <dgm:prSet/>
      <dgm:spPr/>
      <dgm:t>
        <a:bodyPr/>
        <a:lstStyle/>
        <a:p>
          <a:endParaRPr lang="es-CO" sz="2400">
            <a:latin typeface="Century Gothic" panose="020B0502020202020204" pitchFamily="34" charset="0"/>
          </a:endParaRPr>
        </a:p>
      </dgm:t>
    </dgm:pt>
    <dgm:pt modelId="{FA84BB6C-4261-4350-AED1-83D68FD1DF5C}">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4E9C6017-C35B-4ABB-B808-8D2E9C5FD47E}" type="parTrans" cxnId="{71F27A34-D9A4-4BB9-8C25-0626F0E843C3}">
      <dgm:prSet/>
      <dgm:spPr/>
      <dgm:t>
        <a:bodyPr/>
        <a:lstStyle/>
        <a:p>
          <a:endParaRPr lang="es-CO" sz="2400">
            <a:latin typeface="Century Gothic" panose="020B0502020202020204" pitchFamily="34" charset="0"/>
          </a:endParaRPr>
        </a:p>
      </dgm:t>
    </dgm:pt>
    <dgm:pt modelId="{B7C6CC3D-A6AC-4F58-BFD1-BA5E1F00CC0E}" type="sibTrans" cxnId="{71F27A34-D9A4-4BB9-8C25-0626F0E843C3}">
      <dgm:prSet/>
      <dgm:spPr/>
      <dgm:t>
        <a:bodyPr/>
        <a:lstStyle/>
        <a:p>
          <a:endParaRPr lang="es-CO" sz="2400">
            <a:latin typeface="Century Gothic" panose="020B0502020202020204" pitchFamily="34" charset="0"/>
          </a:endParaRPr>
        </a:p>
      </dgm:t>
    </dgm:pt>
    <dgm:pt modelId="{2B1D1300-014A-4CD1-9309-05D0C28196BB}">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Entrega inoportuna de la información para la aprobación y desarrollo de los proyectos de proyección social.</a:t>
          </a:r>
          <a:endParaRPr lang="es-MX" sz="2100" kern="1200" dirty="0">
            <a:solidFill>
              <a:srgbClr val="081F50"/>
            </a:solidFill>
            <a:latin typeface="Century Gothic" panose="020B0502020202020204" pitchFamily="34" charset="0"/>
            <a:ea typeface="Montserrat-Bold"/>
            <a:cs typeface="Montserrat-Bold"/>
          </a:endParaRPr>
        </a:p>
      </dgm:t>
    </dgm:pt>
    <dgm:pt modelId="{E499A527-E6F3-469A-8E21-6EDB73DE6F30}" type="parTrans" cxnId="{E80DFDAF-5145-45CE-81DB-68B631B91644}">
      <dgm:prSet/>
      <dgm:spPr/>
      <dgm:t>
        <a:bodyPr/>
        <a:lstStyle/>
        <a:p>
          <a:endParaRPr lang="es-CO" sz="2400">
            <a:latin typeface="Century Gothic" panose="020B0502020202020204" pitchFamily="34" charset="0"/>
          </a:endParaRPr>
        </a:p>
      </dgm:t>
    </dgm:pt>
    <dgm:pt modelId="{87CC7FDA-16A1-4019-B1B3-C0BE1E25337F}" type="sibTrans" cxnId="{E80DFDAF-5145-45CE-81DB-68B631B91644}">
      <dgm:prSet/>
      <dgm:spPr/>
      <dgm:t>
        <a:bodyPr/>
        <a:lstStyle/>
        <a:p>
          <a:endParaRPr lang="es-CO" sz="2400">
            <a:latin typeface="Century Gothic" panose="020B0502020202020204" pitchFamily="34" charset="0"/>
          </a:endParaRPr>
        </a:p>
      </dgm:t>
    </dgm:pt>
    <dgm:pt modelId="{A59EFAE0-EB5F-4ACE-B4BF-FCE3ACC8CC6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162E7A53-82DF-4743-B049-763F69365CF6}" type="parTrans" cxnId="{8CB24C22-B794-4002-BEFD-06447CE19A0C}">
      <dgm:prSet/>
      <dgm:spPr/>
      <dgm:t>
        <a:bodyPr/>
        <a:lstStyle/>
        <a:p>
          <a:endParaRPr lang="es-CO" sz="2400">
            <a:latin typeface="Century Gothic" panose="020B0502020202020204" pitchFamily="34" charset="0"/>
          </a:endParaRPr>
        </a:p>
      </dgm:t>
    </dgm:pt>
    <dgm:pt modelId="{550C4C03-AFBF-4292-B2C9-9DE8237D08F3}" type="sibTrans" cxnId="{8CB24C22-B794-4002-BEFD-06447CE19A0C}">
      <dgm:prSet/>
      <dgm:spPr/>
      <dgm:t>
        <a:bodyPr/>
        <a:lstStyle/>
        <a:p>
          <a:endParaRPr lang="es-CO" sz="2400">
            <a:latin typeface="Century Gothic" panose="020B0502020202020204" pitchFamily="34" charset="0"/>
          </a:endParaRPr>
        </a:p>
      </dgm:t>
    </dgm:pt>
    <dgm:pt modelId="{9879C2D4-AE23-4CB7-B4D3-FE64FC6E9AD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Incumplimiento de los docentes y estudiantes al acompañamiento de prácticas y audiencias programadas.</a:t>
          </a:r>
          <a:endParaRPr lang="es-MX" sz="2100" kern="1200" dirty="0">
            <a:solidFill>
              <a:srgbClr val="081F50"/>
            </a:solidFill>
            <a:latin typeface="Century Gothic" panose="020B0502020202020204" pitchFamily="34" charset="0"/>
            <a:ea typeface="Montserrat-Bold"/>
            <a:cs typeface="Montserrat-Bold"/>
          </a:endParaRPr>
        </a:p>
      </dgm:t>
    </dgm:pt>
    <dgm:pt modelId="{699E52F8-A69B-4260-BCD7-28C2E8795F83}" type="parTrans" cxnId="{FECCD5E8-7D61-4621-8024-76B244D66D01}">
      <dgm:prSet/>
      <dgm:spPr/>
      <dgm:t>
        <a:bodyPr/>
        <a:lstStyle/>
        <a:p>
          <a:endParaRPr lang="es-CO" sz="2400">
            <a:latin typeface="Century Gothic" panose="020B0502020202020204" pitchFamily="34" charset="0"/>
          </a:endParaRPr>
        </a:p>
      </dgm:t>
    </dgm:pt>
    <dgm:pt modelId="{4E7DD696-D1DD-41A5-B4A3-2E2AC3068EA1}" type="sibTrans" cxnId="{FECCD5E8-7D61-4621-8024-76B244D66D01}">
      <dgm:prSet/>
      <dgm:spPr/>
      <dgm:t>
        <a:bodyPr/>
        <a:lstStyle/>
        <a:p>
          <a:endParaRPr lang="es-CO" sz="2400">
            <a:latin typeface="Century Gothic" panose="020B0502020202020204" pitchFamily="34" charset="0"/>
          </a:endParaRPr>
        </a:p>
      </dgm:t>
    </dgm:pt>
    <dgm:pt modelId="{2705A374-84B8-4942-9A1B-BED264E4A627}">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DE72507E-6F15-4C11-B9DE-6E38D67920EE}" type="parTrans" cxnId="{3F639F36-DB0E-4347-BE57-4AE183BF4975}">
      <dgm:prSet/>
      <dgm:spPr/>
      <dgm:t>
        <a:bodyPr/>
        <a:lstStyle/>
        <a:p>
          <a:endParaRPr lang="es-CO" sz="2400">
            <a:latin typeface="Century Gothic" panose="020B0502020202020204" pitchFamily="34" charset="0"/>
          </a:endParaRPr>
        </a:p>
      </dgm:t>
    </dgm:pt>
    <dgm:pt modelId="{D2D943F0-1661-4615-8F67-50B7622B035F}" type="sibTrans" cxnId="{3F639F36-DB0E-4347-BE57-4AE183BF4975}">
      <dgm:prSet/>
      <dgm:spPr/>
      <dgm:t>
        <a:bodyPr/>
        <a:lstStyle/>
        <a:p>
          <a:endParaRPr lang="es-CO" sz="2400">
            <a:latin typeface="Century Gothic" panose="020B0502020202020204" pitchFamily="34" charset="0"/>
          </a:endParaRPr>
        </a:p>
      </dgm:t>
    </dgm:pt>
    <dgm:pt modelId="{8C2C32C0-0025-413E-83FD-0F976E1CDE5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Asesoría y representación inadecuada en la prestación del servicio jurídico.</a:t>
          </a:r>
          <a:endParaRPr lang="es-MX" sz="2100" kern="1200" dirty="0">
            <a:solidFill>
              <a:srgbClr val="081F50"/>
            </a:solidFill>
            <a:latin typeface="Century Gothic" panose="020B0502020202020204" pitchFamily="34" charset="0"/>
            <a:ea typeface="Montserrat-Bold"/>
            <a:cs typeface="Montserrat-Bold"/>
          </a:endParaRPr>
        </a:p>
      </dgm:t>
    </dgm:pt>
    <dgm:pt modelId="{8ECCB484-714E-45E6-804D-C2D14B5AB975}" type="parTrans" cxnId="{D7000CAA-0517-4CF0-AEA0-D833B0EC83BE}">
      <dgm:prSet/>
      <dgm:spPr/>
      <dgm:t>
        <a:bodyPr/>
        <a:lstStyle/>
        <a:p>
          <a:endParaRPr lang="es-CO" sz="2400">
            <a:latin typeface="Century Gothic" panose="020B0502020202020204" pitchFamily="34" charset="0"/>
          </a:endParaRPr>
        </a:p>
      </dgm:t>
    </dgm:pt>
    <dgm:pt modelId="{B7AC2D43-B027-4358-A059-C7179167B594}" type="sibTrans" cxnId="{D7000CAA-0517-4CF0-AEA0-D833B0EC83BE}">
      <dgm:prSet/>
      <dgm:spPr/>
      <dgm:t>
        <a:bodyPr/>
        <a:lstStyle/>
        <a:p>
          <a:endParaRPr lang="es-CO" sz="2400">
            <a:latin typeface="Century Gothic" panose="020B0502020202020204" pitchFamily="34" charset="0"/>
          </a:endParaRPr>
        </a:p>
      </dgm:t>
    </dgm:pt>
    <dgm:pt modelId="{A672B4D8-006D-4291-BD3E-C82197DB9698}">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2012C8A1-CEB8-48FA-9E77-0023045EA51F}" type="parTrans" cxnId="{E6731EA4-774B-4AA8-944A-81AD136DF52C}">
      <dgm:prSet/>
      <dgm:spPr/>
      <dgm:t>
        <a:bodyPr/>
        <a:lstStyle/>
        <a:p>
          <a:endParaRPr lang="es-CO" sz="2400">
            <a:latin typeface="Century Gothic" panose="020B0502020202020204" pitchFamily="34" charset="0"/>
          </a:endParaRPr>
        </a:p>
      </dgm:t>
    </dgm:pt>
    <dgm:pt modelId="{582ECC71-F8D4-42CC-89CF-931E07870ABA}" type="sibTrans" cxnId="{E6731EA4-774B-4AA8-944A-81AD136DF52C}">
      <dgm:prSet/>
      <dgm:spPr/>
      <dgm:t>
        <a:bodyPr/>
        <a:lstStyle/>
        <a:p>
          <a:endParaRPr lang="es-CO" sz="2400">
            <a:latin typeface="Century Gothic" panose="020B0502020202020204" pitchFamily="34" charset="0"/>
          </a:endParaRPr>
        </a:p>
      </dgm:t>
    </dgm:pt>
    <dgm:pt modelId="{ED9FAFD8-F196-44A4-B140-8E61C1B098FB}">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Capacitaciones a diferentes entidades que no cumplen con las expectativas del usuario.</a:t>
          </a:r>
          <a:endParaRPr lang="es-MX" sz="2100" kern="1200" dirty="0">
            <a:solidFill>
              <a:srgbClr val="081F50"/>
            </a:solidFill>
            <a:latin typeface="Century Gothic" panose="020B0502020202020204" pitchFamily="34" charset="0"/>
            <a:ea typeface="Montserrat-Bold"/>
            <a:cs typeface="Montserrat-Bold"/>
          </a:endParaRPr>
        </a:p>
      </dgm:t>
    </dgm:pt>
    <dgm:pt modelId="{D4356A1E-2139-49B3-9E27-EEEA3893BD84}" type="parTrans" cxnId="{8C9D2A11-8717-4527-A5E8-3FE1856CBAAB}">
      <dgm:prSet/>
      <dgm:spPr/>
      <dgm:t>
        <a:bodyPr/>
        <a:lstStyle/>
        <a:p>
          <a:endParaRPr lang="es-CO" sz="2400">
            <a:latin typeface="Century Gothic" panose="020B0502020202020204" pitchFamily="34" charset="0"/>
          </a:endParaRPr>
        </a:p>
      </dgm:t>
    </dgm:pt>
    <dgm:pt modelId="{C8B71983-577E-4F62-A27A-BF08D94C91DF}" type="sibTrans" cxnId="{8C9D2A11-8717-4527-A5E8-3FE1856CBAAB}">
      <dgm:prSet/>
      <dgm:spPr/>
      <dgm:t>
        <a:bodyPr/>
        <a:lstStyle/>
        <a:p>
          <a:endParaRPr lang="es-CO" sz="2400">
            <a:latin typeface="Century Gothic" panose="020B0502020202020204" pitchFamily="34" charset="0"/>
          </a:endParaRPr>
        </a:p>
      </dgm:t>
    </dgm:pt>
    <dgm:pt modelId="{F47A5E5B-6E4D-4651-9B23-5C483E1F8553}">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dgm:t>
    </dgm:pt>
    <dgm:pt modelId="{943ECF29-6BB4-459E-BC35-7C2D0DB6EF95}" type="parTrans" cxnId="{F0C035E6-9269-4AFA-9EF1-16330608161B}">
      <dgm:prSet/>
      <dgm:spPr/>
      <dgm:t>
        <a:bodyPr/>
        <a:lstStyle/>
        <a:p>
          <a:endParaRPr lang="es-CO" sz="2400">
            <a:latin typeface="Century Gothic" panose="020B0502020202020204" pitchFamily="34" charset="0"/>
          </a:endParaRPr>
        </a:p>
      </dgm:t>
    </dgm:pt>
    <dgm:pt modelId="{CDCC5384-C42F-4211-9232-E4427F23B443}" type="sibTrans" cxnId="{F0C035E6-9269-4AFA-9EF1-16330608161B}">
      <dgm:prSet/>
      <dgm:spPr/>
      <dgm:t>
        <a:bodyPr/>
        <a:lstStyle/>
        <a:p>
          <a:endParaRPr lang="es-CO" sz="2400">
            <a:latin typeface="Century Gothic" panose="020B0502020202020204" pitchFamily="34" charset="0"/>
          </a:endParaRPr>
        </a:p>
      </dgm:t>
    </dgm:pt>
    <dgm:pt modelId="{1BF43FCA-ED3D-45B6-8CAD-5F53E3284207}">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Préstamo de libros en mal estado de conservación que se encuentran en el centro documental del MAUA.</a:t>
          </a:r>
          <a:endParaRPr lang="es-MX" sz="2400" kern="1200" dirty="0">
            <a:solidFill>
              <a:srgbClr val="081F50"/>
            </a:solidFill>
            <a:latin typeface="Century Gothic" panose="020B0502020202020204" pitchFamily="34" charset="0"/>
            <a:ea typeface="Montserrat-Bold"/>
            <a:cs typeface="Montserrat-Bold"/>
          </a:endParaRPr>
        </a:p>
      </dgm:t>
    </dgm:pt>
    <dgm:pt modelId="{2F651BF2-6B14-4383-B0E9-46600451AF73}" type="parTrans" cxnId="{F6DF3A67-985F-4BF9-BB5C-374E719CAB5A}">
      <dgm:prSet/>
      <dgm:spPr/>
      <dgm:t>
        <a:bodyPr/>
        <a:lstStyle/>
        <a:p>
          <a:endParaRPr lang="es-CO" sz="2400">
            <a:latin typeface="Century Gothic" panose="020B0502020202020204" pitchFamily="34" charset="0"/>
          </a:endParaRPr>
        </a:p>
      </dgm:t>
    </dgm:pt>
    <dgm:pt modelId="{56B62FF4-3FB6-45B3-AC14-FF9B7229C19C}" type="sibTrans" cxnId="{F6DF3A67-985F-4BF9-BB5C-374E719CAB5A}">
      <dgm:prSet/>
      <dgm:spPr/>
      <dgm:t>
        <a:bodyPr/>
        <a:lstStyle/>
        <a:p>
          <a:endParaRPr lang="es-CO" sz="2400">
            <a:latin typeface="Century Gothic" panose="020B0502020202020204" pitchFamily="34" charset="0"/>
          </a:endParaRPr>
        </a:p>
      </dgm:t>
    </dgm:pt>
    <dgm:pt modelId="{2D8C2F3B-AB8B-426A-ABB6-A59DDA6D4BAF}">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270C0CE9-F657-41FC-A971-2006BA3A1506}" type="parTrans" cxnId="{3661C40D-EEE9-4301-9335-D56973ED69A0}">
      <dgm:prSet/>
      <dgm:spPr/>
      <dgm:t>
        <a:bodyPr/>
        <a:lstStyle/>
        <a:p>
          <a:endParaRPr lang="es-CO" sz="2400">
            <a:latin typeface="Century Gothic" panose="020B0502020202020204" pitchFamily="34" charset="0"/>
          </a:endParaRPr>
        </a:p>
      </dgm:t>
    </dgm:pt>
    <dgm:pt modelId="{1F5C0734-E511-4528-BDC5-1AE2ABA91C63}" type="sibTrans" cxnId="{3661C40D-EEE9-4301-9335-D56973ED69A0}">
      <dgm:prSet/>
      <dgm:spPr/>
      <dgm:t>
        <a:bodyPr/>
        <a:lstStyle/>
        <a:p>
          <a:endParaRPr lang="es-CO" sz="2400">
            <a:latin typeface="Century Gothic" panose="020B0502020202020204" pitchFamily="34" charset="0"/>
          </a:endParaRPr>
        </a:p>
      </dgm:t>
    </dgm:pt>
    <dgm:pt modelId="{3984C10D-E186-43AB-AE95-5BA4A671E20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el cronograma de eventos agendada de la Sala del Agua</a:t>
          </a:r>
          <a:endParaRPr lang="es-MX" sz="2400" kern="1200" dirty="0">
            <a:solidFill>
              <a:srgbClr val="081F50"/>
            </a:solidFill>
            <a:latin typeface="Century Gothic" panose="020B0502020202020204" pitchFamily="34" charset="0"/>
            <a:ea typeface="Montserrat-Bold"/>
            <a:cs typeface="Montserrat-Bold"/>
          </a:endParaRPr>
        </a:p>
      </dgm:t>
    </dgm:pt>
    <dgm:pt modelId="{9C392CE5-E5E2-49B7-8DBD-0617319BEE50}" type="parTrans" cxnId="{043295EA-C822-4464-B500-63BE31CC0511}">
      <dgm:prSet/>
      <dgm:spPr/>
      <dgm:t>
        <a:bodyPr/>
        <a:lstStyle/>
        <a:p>
          <a:endParaRPr lang="es-CO" sz="2400">
            <a:latin typeface="Century Gothic" panose="020B0502020202020204" pitchFamily="34" charset="0"/>
          </a:endParaRPr>
        </a:p>
      </dgm:t>
    </dgm:pt>
    <dgm:pt modelId="{D2E931F3-EC4C-46D9-8C03-4A91FB9D80C9}" type="sibTrans" cxnId="{043295EA-C822-4464-B500-63BE31CC0511}">
      <dgm:prSet/>
      <dgm:spPr/>
      <dgm:t>
        <a:bodyPr/>
        <a:lstStyle/>
        <a:p>
          <a:endParaRPr lang="es-CO" sz="2400">
            <a:latin typeface="Century Gothic" panose="020B0502020202020204" pitchFamily="34" charset="0"/>
          </a:endParaRPr>
        </a:p>
      </dgm:t>
    </dgm:pt>
    <dgm:pt modelId="{5149ACF5-91EC-4D48-BB5D-B274A1574D6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B133002C-E559-44D2-A08F-DD42D7D9B8EF}" type="parTrans" cxnId="{AB4BFDB1-AF0E-45C9-8CD1-9D79DC57A76B}">
      <dgm:prSet/>
      <dgm:spPr/>
      <dgm:t>
        <a:bodyPr/>
        <a:lstStyle/>
        <a:p>
          <a:endParaRPr lang="es-CO" sz="2400">
            <a:latin typeface="Century Gothic" panose="020B0502020202020204" pitchFamily="34" charset="0"/>
          </a:endParaRPr>
        </a:p>
      </dgm:t>
    </dgm:pt>
    <dgm:pt modelId="{30774052-5A9A-4CF7-9B17-C1CD14F7EF2D}" type="sibTrans" cxnId="{AB4BFDB1-AF0E-45C9-8CD1-9D79DC57A76B}">
      <dgm:prSet/>
      <dgm:spPr/>
      <dgm:t>
        <a:bodyPr/>
        <a:lstStyle/>
        <a:p>
          <a:endParaRPr lang="es-CO" sz="2400">
            <a:latin typeface="Century Gothic" panose="020B0502020202020204" pitchFamily="34" charset="0"/>
          </a:endParaRPr>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3">
        <dgm:presLayoutVars>
          <dgm:chMax val="0"/>
          <dgm:chPref val="0"/>
          <dgm:bulletEnabled val="1"/>
        </dgm:presLayoutVars>
      </dgm:prSet>
      <dgm:spPr>
        <a:xfrm>
          <a:off x="23194" y="0"/>
          <a:ext cx="5476283" cy="1714142"/>
        </a:xfrm>
        <a:prstGeom prst="rect">
          <a:avLst/>
        </a:prstGeom>
      </dgm:spPr>
    </dgm:pt>
    <dgm:pt modelId="{00F886F9-C83E-44F4-B29C-838F76EA8E57}" type="pres">
      <dgm:prSet presAssocID="{2D7B57D0-BB06-4D3E-BF04-0E0F77D5C790}" presName="desTx" presStyleLbl="alignAccFollowNode1" presStyleIdx="0" presStyleCnt="3">
        <dgm:presLayoutVars>
          <dgm:bulletEnabled val="1"/>
        </dgm:presLayoutVars>
      </dgm:prSet>
      <dgm:spPr>
        <a:xfrm>
          <a:off x="5627" y="2056523"/>
          <a:ext cx="5486995" cy="8596286"/>
        </a:xfrm>
        <a:prstGeom prst="rect">
          <a:avLst/>
        </a:prstGeom>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3">
        <dgm:presLayoutVars>
          <dgm:chMax val="0"/>
          <dgm:chPref val="0"/>
          <dgm:bulletEnabled val="1"/>
        </dgm:presLayoutVars>
      </dgm:prSet>
      <dgm:spPr>
        <a:xfrm>
          <a:off x="6266158" y="0"/>
          <a:ext cx="5476283" cy="1708134"/>
        </a:xfrm>
        <a:prstGeom prst="rect">
          <a:avLst/>
        </a:prstGeom>
      </dgm:spPr>
    </dgm:pt>
    <dgm:pt modelId="{E7686E36-7C6E-451C-B57A-9A73FA06B9C9}" type="pres">
      <dgm:prSet presAssocID="{B2468B04-F7DA-40DA-9CF9-E1AC35BEB4A7}" presName="desTx" presStyleLbl="alignAccFollowNode1" presStyleIdx="1" presStyleCnt="3">
        <dgm:presLayoutVars>
          <dgm:bulletEnabled val="1"/>
        </dgm:presLayoutVars>
      </dgm:prSet>
      <dgm:spPr>
        <a:xfrm>
          <a:off x="6260802" y="2061314"/>
          <a:ext cx="5486995" cy="8586703"/>
        </a:xfrm>
        <a:prstGeom prst="rect">
          <a:avLst/>
        </a:prstGeom>
      </dgm:spPr>
    </dgm:pt>
    <dgm:pt modelId="{1274A03D-F0DF-4FB9-829A-871860484600}" type="pres">
      <dgm:prSet presAssocID="{2E4E0896-2045-4AF9-9E9D-BF08ECC7F932}" presName="space" presStyleCnt="0"/>
      <dgm:spPr/>
    </dgm:pt>
    <dgm:pt modelId="{A419C2D7-BD42-46C1-98EC-F670962466F7}" type="pres">
      <dgm:prSet presAssocID="{46C7C8C7-4259-4B3C-A99C-763D633CA216}" presName="composite" presStyleCnt="0"/>
      <dgm:spPr/>
    </dgm:pt>
    <dgm:pt modelId="{C09D85D6-7D55-4570-AD4C-36375D2DDB03}" type="pres">
      <dgm:prSet presAssocID="{46C7C8C7-4259-4B3C-A99C-763D633CA216}" presName="parTx" presStyleLbl="alignNode1" presStyleIdx="2" presStyleCnt="3">
        <dgm:presLayoutVars>
          <dgm:chMax val="0"/>
          <dgm:chPref val="0"/>
          <dgm:bulletEnabled val="1"/>
        </dgm:presLayoutVars>
      </dgm:prSet>
      <dgm:spPr>
        <a:xfrm>
          <a:off x="12509121" y="0"/>
          <a:ext cx="5476283" cy="1579708"/>
        </a:xfrm>
        <a:prstGeom prst="rect">
          <a:avLst/>
        </a:prstGeom>
      </dgm:spPr>
    </dgm:pt>
    <dgm:pt modelId="{44AF37A5-423B-4EF8-A85A-AAA2349DB81E}" type="pres">
      <dgm:prSet presAssocID="{46C7C8C7-4259-4B3C-A99C-763D633CA216}" presName="desTx" presStyleLbl="alignAccFollowNode1" presStyleIdx="2" presStyleCnt="3">
        <dgm:presLayoutVars>
          <dgm:bulletEnabled val="1"/>
        </dgm:presLayoutVars>
      </dgm:prSet>
      <dgm:spPr>
        <a:xfrm>
          <a:off x="12509121" y="1714142"/>
          <a:ext cx="5476283" cy="9123190"/>
        </a:xfrm>
        <a:prstGeom prst="rect">
          <a:avLst/>
        </a:prstGeom>
      </dgm:spPr>
    </dgm:pt>
  </dgm:ptLst>
  <dgm:cxnLst>
    <dgm:cxn modelId="{0C9E4B05-C49C-4494-8506-64608B1229FE}" type="presOf" srcId="{508AEE39-ED40-485A-BA9E-EE7DF1FB1990}" destId="{E7686E36-7C6E-451C-B57A-9A73FA06B9C9}" srcOrd="0" destOrd="0" presId="urn:microsoft.com/office/officeart/2005/8/layout/hList1"/>
    <dgm:cxn modelId="{F0E50C06-CC59-480A-A5DC-EC3604C9804D}" type="presOf" srcId="{D8C20F11-0596-495F-AE33-0D4C0EF14AFA}" destId="{E7686E36-7C6E-451C-B57A-9A73FA06B9C9}" srcOrd="0" destOrd="2" presId="urn:microsoft.com/office/officeart/2005/8/layout/hList1"/>
    <dgm:cxn modelId="{4E34F30A-DC95-4D87-B77E-3EC646C6FC0F}" srcId="{46C7C8C7-4259-4B3C-A99C-763D633CA216}" destId="{8D2C0613-5E01-4F2D-BCE4-EA3036CBC069}" srcOrd="0" destOrd="0" parTransId="{C3CDAFB2-F651-46B4-BEF7-54DBE7976459}" sibTransId="{7E9FFF23-D0AF-4BC3-8D16-921CA08BA787}"/>
    <dgm:cxn modelId="{E028430B-FD13-4977-A6B9-36990E8123CF}" type="presOf" srcId="{B5D54184-0782-478F-9757-C51A8FF40359}" destId="{00F886F9-C83E-44F4-B29C-838F76EA8E57}" srcOrd="0" destOrd="5" presId="urn:microsoft.com/office/officeart/2005/8/layout/hList1"/>
    <dgm:cxn modelId="{3661C40D-EEE9-4301-9335-D56973ED69A0}" srcId="{46C7C8C7-4259-4B3C-A99C-763D633CA216}" destId="{2D8C2F3B-AB8B-426A-ABB6-A59DDA6D4BAF}" srcOrd="1" destOrd="0" parTransId="{270C0CE9-F657-41FC-A971-2006BA3A1506}" sibTransId="{1F5C0734-E511-4528-BDC5-1AE2ABA91C63}"/>
    <dgm:cxn modelId="{4383F70D-DEF2-426F-BEC3-488993B60748}" srcId="{C03CBC7E-1C03-41BA-BBFD-66A64A199DF8}" destId="{2D7B57D0-BB06-4D3E-BF04-0E0F77D5C790}" srcOrd="0" destOrd="0" parTransId="{1C22ED18-6D60-4D28-8CBB-85F835856FA6}" sibTransId="{D745DB00-BBBA-45BE-9E2E-D85A141E910A}"/>
    <dgm:cxn modelId="{1A755110-6CD4-49A9-A290-99F148EE8A0F}" type="presOf" srcId="{C03CBC7E-1C03-41BA-BBFD-66A64A199DF8}" destId="{E5056B59-9851-49DD-9ADB-A5A1D68C11A1}" srcOrd="0" destOrd="0" presId="urn:microsoft.com/office/officeart/2005/8/layout/hList1"/>
    <dgm:cxn modelId="{8C9D2A11-8717-4527-A5E8-3FE1856CBAAB}" srcId="{B2468B04-F7DA-40DA-9CF9-E1AC35BEB4A7}" destId="{ED9FAFD8-F196-44A4-B140-8E61C1B098FB}" srcOrd="12" destOrd="0" parTransId="{D4356A1E-2139-49B3-9E27-EEEA3893BD84}" sibTransId="{C8B71983-577E-4F62-A27A-BF08D94C91DF}"/>
    <dgm:cxn modelId="{43EE1715-0036-480A-9C1D-A644228550F8}" type="presOf" srcId="{865DCB3E-F856-4758-9C74-E2689CC82554}" destId="{00F886F9-C83E-44F4-B29C-838F76EA8E57}" srcOrd="0" destOrd="2" presId="urn:microsoft.com/office/officeart/2005/8/layout/hList1"/>
    <dgm:cxn modelId="{DB1DE117-9650-427E-ADBB-DC9E3886BAA5}" type="presOf" srcId="{8D2C0613-5E01-4F2D-BCE4-EA3036CBC069}" destId="{44AF37A5-423B-4EF8-A85A-AAA2349DB81E}" srcOrd="0" destOrd="0" presId="urn:microsoft.com/office/officeart/2005/8/layout/hList1"/>
    <dgm:cxn modelId="{37FD111A-60CC-4749-BEFB-227F1E6090B4}" srcId="{2D7B57D0-BB06-4D3E-BF04-0E0F77D5C790}" destId="{B75942B7-DB3D-4AFD-860A-0DB9E9C37CAA}" srcOrd="0" destOrd="0" parTransId="{C7361258-567F-41C9-8A1E-EA9EBC399DD4}" sibTransId="{7B997509-F0A1-408C-8B0E-618C080D9EE8}"/>
    <dgm:cxn modelId="{8CB24C22-B794-4002-BEFD-06447CE19A0C}" srcId="{B2468B04-F7DA-40DA-9CF9-E1AC35BEB4A7}" destId="{A59EFAE0-EB5F-4ACE-B4BF-FCE3ACC8CC6A}" srcOrd="5" destOrd="0" parTransId="{162E7A53-82DF-4743-B049-763F69365CF6}" sibTransId="{550C4C03-AFBF-4292-B2C9-9DE8237D08F3}"/>
    <dgm:cxn modelId="{E964A832-8C55-49C2-884B-9E0704CD36AA}" type="presOf" srcId="{3C1063C0-6432-481A-BD65-032964AC61CB}" destId="{E7686E36-7C6E-451C-B57A-9A73FA06B9C9}" srcOrd="0" destOrd="1" presId="urn:microsoft.com/office/officeart/2005/8/layout/hList1"/>
    <dgm:cxn modelId="{71F27A34-D9A4-4BB9-8C25-0626F0E843C3}" srcId="{2D7B57D0-BB06-4D3E-BF04-0E0F77D5C790}" destId="{FA84BB6C-4261-4350-AED1-83D68FD1DF5C}" srcOrd="3" destOrd="0" parTransId="{4E9C6017-C35B-4ABB-B808-8D2E9C5FD47E}" sibTransId="{B7C6CC3D-A6AC-4F58-BFD1-BA5E1F00CC0E}"/>
    <dgm:cxn modelId="{3F639F36-DB0E-4347-BE57-4AE183BF4975}" srcId="{B2468B04-F7DA-40DA-9CF9-E1AC35BEB4A7}" destId="{2705A374-84B8-4942-9A1B-BED264E4A627}" srcOrd="7" destOrd="0" parTransId="{DE72507E-6F15-4C11-B9DE-6E38D67920EE}" sibTransId="{D2D943F0-1661-4615-8F67-50B7622B035F}"/>
    <dgm:cxn modelId="{AA33C536-99AE-49A3-BA6E-320677D889EB}" type="presOf" srcId="{2B1D1300-014A-4CD1-9309-05D0C28196BB}" destId="{E7686E36-7C6E-451C-B57A-9A73FA06B9C9}" srcOrd="0" destOrd="6" presId="urn:microsoft.com/office/officeart/2005/8/layout/hList1"/>
    <dgm:cxn modelId="{419EF73C-296C-4B26-9A82-87D6B927B647}" type="presOf" srcId="{2D7B57D0-BB06-4D3E-BF04-0E0F77D5C790}" destId="{95B2042F-6E64-4236-90EA-068566BB8E1C}" srcOrd="0" destOrd="0" presId="urn:microsoft.com/office/officeart/2005/8/layout/hList1"/>
    <dgm:cxn modelId="{2E02235F-1F7F-434D-B8F1-53C8AAA24E2F}" srcId="{B2468B04-F7DA-40DA-9CF9-E1AC35BEB4A7}" destId="{ED5B8FE2-F370-4192-951D-77FCD38E12B2}" srcOrd="13" destOrd="0" parTransId="{5FEAC8A2-B06A-482E-875F-F92027E991D7}" sibTransId="{5155A65A-D58C-4632-A3ED-9F3E686EAF61}"/>
    <dgm:cxn modelId="{C945B962-515E-4EB3-97A4-693AC0316C7D}" type="presOf" srcId="{71E744EC-AB9C-4FDC-95C0-2D1895A40DA0}" destId="{E7686E36-7C6E-451C-B57A-9A73FA06B9C9}" srcOrd="0" destOrd="3" presId="urn:microsoft.com/office/officeart/2005/8/layout/hList1"/>
    <dgm:cxn modelId="{027DB743-2CBA-4421-902E-380980C49A2E}" type="presOf" srcId="{5149ACF5-91EC-4D48-BB5D-B274A1574D69}" destId="{44AF37A5-423B-4EF8-A85A-AAA2349DB81E}" srcOrd="0" destOrd="3" presId="urn:microsoft.com/office/officeart/2005/8/layout/hList1"/>
    <dgm:cxn modelId="{F6DF3A67-985F-4BF9-BB5C-374E719CAB5A}" srcId="{46C7C8C7-4259-4B3C-A99C-763D633CA216}" destId="{1BF43FCA-ED3D-45B6-8CAD-5F53E3284207}" srcOrd="2" destOrd="0" parTransId="{2F651BF2-6B14-4383-B0E9-46600451AF73}" sibTransId="{56B62FF4-3FB6-45B3-AC14-FF9B7229C19C}"/>
    <dgm:cxn modelId="{98A9A047-4799-42D1-9B8F-55830CD52A3D}" type="presOf" srcId="{A672B4D8-006D-4291-BD3E-C82197DB9698}" destId="{E7686E36-7C6E-451C-B57A-9A73FA06B9C9}" srcOrd="0" destOrd="9" presId="urn:microsoft.com/office/officeart/2005/8/layout/hList1"/>
    <dgm:cxn modelId="{350A2D6E-A2B4-4AA1-9B4B-0F3D14DB2714}" type="presOf" srcId="{1BF43FCA-ED3D-45B6-8CAD-5F53E3284207}" destId="{44AF37A5-423B-4EF8-A85A-AAA2349DB81E}" srcOrd="0" destOrd="2" presId="urn:microsoft.com/office/officeart/2005/8/layout/hList1"/>
    <dgm:cxn modelId="{AB2DCF6E-2628-4DF1-AE01-7D6003218BC9}" srcId="{2D7B57D0-BB06-4D3E-BF04-0E0F77D5C790}" destId="{B57430ED-CBA1-4474-B4E9-34529CCD8379}" srcOrd="4" destOrd="0" parTransId="{5F5FAC9B-64A6-4D0C-BE18-11A604D4BACD}" sibTransId="{73068A94-645F-4953-88FF-26ADF8B341AA}"/>
    <dgm:cxn modelId="{3A28DA4E-279B-4BFC-89D2-157F750453F1}" type="presOf" srcId="{B75942B7-DB3D-4AFD-860A-0DB9E9C37CAA}" destId="{00F886F9-C83E-44F4-B29C-838F76EA8E57}" srcOrd="0" destOrd="0" presId="urn:microsoft.com/office/officeart/2005/8/layout/hList1"/>
    <dgm:cxn modelId="{922E0670-A4C8-4CEF-ABA4-CDCE5C8A8132}" srcId="{B2468B04-F7DA-40DA-9CF9-E1AC35BEB4A7}" destId="{71E744EC-AB9C-4FDC-95C0-2D1895A40DA0}" srcOrd="3" destOrd="0" parTransId="{9591D544-581E-4A91-AC14-488B625D8118}" sibTransId="{39178192-F731-44C2-B360-BA35BF888415}"/>
    <dgm:cxn modelId="{C2504D52-BB55-4313-9871-8499E975F59A}" type="presOf" srcId="{ED9FAFD8-F196-44A4-B140-8E61C1B098FB}" destId="{E7686E36-7C6E-451C-B57A-9A73FA06B9C9}" srcOrd="0" destOrd="12" presId="urn:microsoft.com/office/officeart/2005/8/layout/hList1"/>
    <dgm:cxn modelId="{FC72D27B-7DE3-43BD-8917-E87C72511D71}" type="presOf" srcId="{9879C2D4-AE23-4CB7-B4D3-FE64FC6E9AD9}" destId="{E7686E36-7C6E-451C-B57A-9A73FA06B9C9}" srcOrd="0" destOrd="8" presId="urn:microsoft.com/office/officeart/2005/8/layout/hList1"/>
    <dgm:cxn modelId="{8797BE8A-EAEB-461C-85C6-60139F74B75E}" srcId="{2D7B57D0-BB06-4D3E-BF04-0E0F77D5C790}" destId="{B5D54184-0782-478F-9757-C51A8FF40359}" srcOrd="5" destOrd="0" parTransId="{E12EC929-5B36-4CF3-A53B-CD004C94217E}" sibTransId="{D25F1726-350D-477A-BA86-6B0401868021}"/>
    <dgm:cxn modelId="{8DEFED8D-58B7-4398-A6E4-60989E7BD174}" type="presOf" srcId="{8928AB26-B20D-4310-A12F-081B78FA6CCB}" destId="{E7686E36-7C6E-451C-B57A-9A73FA06B9C9}" srcOrd="0" destOrd="4" presId="urn:microsoft.com/office/officeart/2005/8/layout/hList1"/>
    <dgm:cxn modelId="{B1981A90-01CB-4AB7-B8E0-C4A19206B991}" type="presOf" srcId="{93A18B6B-245F-45F6-BF77-28CFEE7FD592}" destId="{00F886F9-C83E-44F4-B29C-838F76EA8E57}" srcOrd="0" destOrd="1"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BF009A93-5993-4B79-82B6-82721EE506F8}" srcId="{2D7B57D0-BB06-4D3E-BF04-0E0F77D5C790}" destId="{865DCB3E-F856-4758-9C74-E2689CC82554}" srcOrd="2" destOrd="0" parTransId="{48CAC8AC-08D8-45F4-8467-7FF0A63E4472}" sibTransId="{3400081A-2343-41B1-A308-488B99022C05}"/>
    <dgm:cxn modelId="{F037E5A2-D526-4D2C-96FB-8CA647105F1C}" type="presOf" srcId="{F47A5E5B-6E4D-4651-9B23-5C483E1F8553}" destId="{E7686E36-7C6E-451C-B57A-9A73FA06B9C9}" srcOrd="0" destOrd="11" presId="urn:microsoft.com/office/officeart/2005/8/layout/hList1"/>
    <dgm:cxn modelId="{E6731EA4-774B-4AA8-944A-81AD136DF52C}" srcId="{B2468B04-F7DA-40DA-9CF9-E1AC35BEB4A7}" destId="{A672B4D8-006D-4291-BD3E-C82197DB9698}" srcOrd="9" destOrd="0" parTransId="{2012C8A1-CEB8-48FA-9E77-0023045EA51F}" sibTransId="{582ECC71-F8D4-42CC-89CF-931E07870ABA}"/>
    <dgm:cxn modelId="{A74BA6A9-4666-4FDC-BBE8-616D71B25F37}" srcId="{B2468B04-F7DA-40DA-9CF9-E1AC35BEB4A7}" destId="{3C1063C0-6432-481A-BD65-032964AC61CB}" srcOrd="1" destOrd="0" parTransId="{6BB6A551-5CC8-4114-A992-336D596A40D6}" sibTransId="{BF79A817-BFB4-4366-9837-CA1631502C90}"/>
    <dgm:cxn modelId="{D7000CAA-0517-4CF0-AEA0-D833B0EC83BE}" srcId="{B2468B04-F7DA-40DA-9CF9-E1AC35BEB4A7}" destId="{8C2C32C0-0025-413E-83FD-0F976E1CDE5A}" srcOrd="10" destOrd="0" parTransId="{8ECCB484-714E-45E6-804D-C2D14B5AB975}" sibTransId="{B7AC2D43-B027-4358-A059-C7179167B594}"/>
    <dgm:cxn modelId="{6C3DB0AE-8257-406B-A37B-059B5C5AF6D5}" srcId="{2D7B57D0-BB06-4D3E-BF04-0E0F77D5C790}" destId="{93A18B6B-245F-45F6-BF77-28CFEE7FD592}" srcOrd="1" destOrd="0" parTransId="{27679599-9B58-4748-9459-CEC5AA6F9C48}" sibTransId="{91315979-6097-468F-8643-076D4CD163E8}"/>
    <dgm:cxn modelId="{E80DFDAF-5145-45CE-81DB-68B631B91644}" srcId="{B2468B04-F7DA-40DA-9CF9-E1AC35BEB4A7}" destId="{2B1D1300-014A-4CD1-9309-05D0C28196BB}" srcOrd="6" destOrd="0" parTransId="{E499A527-E6F3-469A-8E21-6EDB73DE6F30}" sibTransId="{87CC7FDA-16A1-4019-B1B3-C0BE1E25337F}"/>
    <dgm:cxn modelId="{AB4BFDB1-AF0E-45C9-8CD1-9D79DC57A76B}" srcId="{46C7C8C7-4259-4B3C-A99C-763D633CA216}" destId="{5149ACF5-91EC-4D48-BB5D-B274A1574D69}" srcOrd="3" destOrd="0" parTransId="{B133002C-E559-44D2-A08F-DD42D7D9B8EF}" sibTransId="{30774052-5A9A-4CF7-9B17-C1CD14F7EF2D}"/>
    <dgm:cxn modelId="{13BC79C7-E09E-4469-A469-2BBBE9676880}" srcId="{B2468B04-F7DA-40DA-9CF9-E1AC35BEB4A7}" destId="{D8C20F11-0596-495F-AE33-0D4C0EF14AFA}" srcOrd="2" destOrd="0" parTransId="{67A19566-52C3-45A2-9C8A-E917F9307DF4}" sibTransId="{C06E17CE-F500-4C03-B188-16B65FA24926}"/>
    <dgm:cxn modelId="{94E073C9-2BDC-4EE1-9CB5-01CBEF4C53D2}" type="presOf" srcId="{B2468B04-F7DA-40DA-9CF9-E1AC35BEB4A7}" destId="{3C51CC39-D228-4578-8DA1-BB2083AF98E3}" srcOrd="0" destOrd="0" presId="urn:microsoft.com/office/officeart/2005/8/layout/hList1"/>
    <dgm:cxn modelId="{F7DB72D1-F9DE-43BE-BFB9-9668BD24EADE}" type="presOf" srcId="{3984C10D-E186-43AB-AE95-5BA4A671E200}" destId="{44AF37A5-423B-4EF8-A85A-AAA2349DB81E}" srcOrd="0" destOrd="4" presId="urn:microsoft.com/office/officeart/2005/8/layout/hList1"/>
    <dgm:cxn modelId="{89D84ED7-81E5-4220-8AA2-BE3F0D4A7F83}" type="presOf" srcId="{B57430ED-CBA1-4474-B4E9-34529CCD8379}" destId="{00F886F9-C83E-44F4-B29C-838F76EA8E57}" srcOrd="0" destOrd="4" presId="urn:microsoft.com/office/officeart/2005/8/layout/hList1"/>
    <dgm:cxn modelId="{B4DE3AD9-462C-4079-AA3F-C3D0F22D5AD1}" srcId="{C03CBC7E-1C03-41BA-BBFD-66A64A199DF8}" destId="{46C7C8C7-4259-4B3C-A99C-763D633CA216}" srcOrd="2" destOrd="0" parTransId="{42708ED3-6503-464F-8813-7FE2EEC8EB58}" sibTransId="{D7659E81-D174-431A-8B74-0FEAD39F624E}"/>
    <dgm:cxn modelId="{4076E7DB-BE62-4803-978C-159A0E39602C}" type="presOf" srcId="{46C7C8C7-4259-4B3C-A99C-763D633CA216}" destId="{C09D85D6-7D55-4570-AD4C-36375D2DDB03}" srcOrd="0" destOrd="0" presId="urn:microsoft.com/office/officeart/2005/8/layout/hList1"/>
    <dgm:cxn modelId="{EFF1A8DE-2D7D-42D9-9CB5-874A9BD7F1B4}" type="presOf" srcId="{8C2C32C0-0025-413E-83FD-0F976E1CDE5A}" destId="{E7686E36-7C6E-451C-B57A-9A73FA06B9C9}" srcOrd="0" destOrd="10" presId="urn:microsoft.com/office/officeart/2005/8/layout/hList1"/>
    <dgm:cxn modelId="{6ED000E4-8DA7-47F2-B294-824E523308AE}" type="presOf" srcId="{2D8C2F3B-AB8B-426A-ABB6-A59DDA6D4BAF}" destId="{44AF37A5-423B-4EF8-A85A-AAA2349DB81E}" srcOrd="0" destOrd="1" presId="urn:microsoft.com/office/officeart/2005/8/layout/hList1"/>
    <dgm:cxn modelId="{8044C9E5-2CD2-4E5B-9290-524562D64AEB}" srcId="{B2468B04-F7DA-40DA-9CF9-E1AC35BEB4A7}" destId="{508AEE39-ED40-485A-BA9E-EE7DF1FB1990}" srcOrd="0" destOrd="0" parTransId="{BB5A3CF1-F4BE-4C97-9514-17F7C7865083}" sibTransId="{7411D6D1-5F64-4563-B4B6-A0884ED09857}"/>
    <dgm:cxn modelId="{F0C035E6-9269-4AFA-9EF1-16330608161B}" srcId="{B2468B04-F7DA-40DA-9CF9-E1AC35BEB4A7}" destId="{F47A5E5B-6E4D-4651-9B23-5C483E1F8553}" srcOrd="11" destOrd="0" parTransId="{943ECF29-6BB4-459E-BC35-7C2D0DB6EF95}" sibTransId="{CDCC5384-C42F-4211-9232-E4427F23B443}"/>
    <dgm:cxn modelId="{FECCD5E8-7D61-4621-8024-76B244D66D01}" srcId="{B2468B04-F7DA-40DA-9CF9-E1AC35BEB4A7}" destId="{9879C2D4-AE23-4CB7-B4D3-FE64FC6E9AD9}" srcOrd="8" destOrd="0" parTransId="{699E52F8-A69B-4260-BCD7-28C2E8795F83}" sibTransId="{4E7DD696-D1DD-41A5-B4A3-2E2AC3068EA1}"/>
    <dgm:cxn modelId="{043295EA-C822-4464-B500-63BE31CC0511}" srcId="{46C7C8C7-4259-4B3C-A99C-763D633CA216}" destId="{3984C10D-E186-43AB-AE95-5BA4A671E200}" srcOrd="4" destOrd="0" parTransId="{9C392CE5-E5E2-49B7-8DBD-0617319BEE50}" sibTransId="{D2E931F3-EC4C-46D9-8C03-4A91FB9D80C9}"/>
    <dgm:cxn modelId="{97428DEE-DE14-45CD-92FF-F6302B87FCD9}" type="presOf" srcId="{2705A374-84B8-4942-9A1B-BED264E4A627}" destId="{E7686E36-7C6E-451C-B57A-9A73FA06B9C9}" srcOrd="0" destOrd="7" presId="urn:microsoft.com/office/officeart/2005/8/layout/hList1"/>
    <dgm:cxn modelId="{6C0A19F3-EEE2-42E5-BB45-D5765A52B385}" srcId="{B2468B04-F7DA-40DA-9CF9-E1AC35BEB4A7}" destId="{8928AB26-B20D-4310-A12F-081B78FA6CCB}" srcOrd="4" destOrd="0" parTransId="{05D70748-049D-4398-86EB-F3F8E21C0CC0}" sibTransId="{C9720227-3B95-4FBB-B8DA-BFB58ABB6721}"/>
    <dgm:cxn modelId="{B208B5F8-9CEA-438F-8435-161766EAF367}" type="presOf" srcId="{A59EFAE0-EB5F-4ACE-B4BF-FCE3ACC8CC6A}" destId="{E7686E36-7C6E-451C-B57A-9A73FA06B9C9}" srcOrd="0" destOrd="5" presId="urn:microsoft.com/office/officeart/2005/8/layout/hList1"/>
    <dgm:cxn modelId="{4E3660FD-44CC-423E-AF84-988F66CF2B49}" type="presOf" srcId="{ED5B8FE2-F370-4192-951D-77FCD38E12B2}" destId="{E7686E36-7C6E-451C-B57A-9A73FA06B9C9}" srcOrd="0" destOrd="13" presId="urn:microsoft.com/office/officeart/2005/8/layout/hList1"/>
    <dgm:cxn modelId="{4B2CAEFF-58D0-4D61-A397-0D34515F042B}" type="presOf" srcId="{FA84BB6C-4261-4350-AED1-83D68FD1DF5C}" destId="{00F886F9-C83E-44F4-B29C-838F76EA8E57}" srcOrd="0" destOrd="3" presId="urn:microsoft.com/office/officeart/2005/8/layout/hList1"/>
    <dgm:cxn modelId="{F7812DE8-7CDC-47BC-AD4C-A2AB2941CF3D}" type="presParOf" srcId="{E5056B59-9851-49DD-9ADB-A5A1D68C11A1}" destId="{46C062A7-9EDE-4F63-A036-1DF006458F0B}" srcOrd="0" destOrd="0" presId="urn:microsoft.com/office/officeart/2005/8/layout/hList1"/>
    <dgm:cxn modelId="{52B9BA66-298D-4AC6-A515-045F656F5B3B}" type="presParOf" srcId="{46C062A7-9EDE-4F63-A036-1DF006458F0B}" destId="{95B2042F-6E64-4236-90EA-068566BB8E1C}" srcOrd="0" destOrd="0" presId="urn:microsoft.com/office/officeart/2005/8/layout/hList1"/>
    <dgm:cxn modelId="{3888A048-8997-4F31-8545-CB1FDCC54759}" type="presParOf" srcId="{46C062A7-9EDE-4F63-A036-1DF006458F0B}" destId="{00F886F9-C83E-44F4-B29C-838F76EA8E57}" srcOrd="1" destOrd="0" presId="urn:microsoft.com/office/officeart/2005/8/layout/hList1"/>
    <dgm:cxn modelId="{A315D2DA-A19F-4211-8522-92A751376E91}" type="presParOf" srcId="{E5056B59-9851-49DD-9ADB-A5A1D68C11A1}" destId="{F72033F3-B042-4141-9B16-EB631E8726D2}" srcOrd="1" destOrd="0" presId="urn:microsoft.com/office/officeart/2005/8/layout/hList1"/>
    <dgm:cxn modelId="{9967815E-A91E-4228-98A1-F7E8CA34FF9F}" type="presParOf" srcId="{E5056B59-9851-49DD-9ADB-A5A1D68C11A1}" destId="{A0A9539A-D99A-4981-85E5-46742B163BF8}" srcOrd="2" destOrd="0" presId="urn:microsoft.com/office/officeart/2005/8/layout/hList1"/>
    <dgm:cxn modelId="{6B17D7DF-8D70-4830-8F5D-4CE15B6D7E3E}" type="presParOf" srcId="{A0A9539A-D99A-4981-85E5-46742B163BF8}" destId="{3C51CC39-D228-4578-8DA1-BB2083AF98E3}" srcOrd="0" destOrd="0" presId="urn:microsoft.com/office/officeart/2005/8/layout/hList1"/>
    <dgm:cxn modelId="{312B9743-F31C-496F-87D9-C64E7AD61B4F}" type="presParOf" srcId="{A0A9539A-D99A-4981-85E5-46742B163BF8}" destId="{E7686E36-7C6E-451C-B57A-9A73FA06B9C9}" srcOrd="1" destOrd="0" presId="urn:microsoft.com/office/officeart/2005/8/layout/hList1"/>
    <dgm:cxn modelId="{834464E1-BFD5-413C-AD21-25AE1084651F}" type="presParOf" srcId="{E5056B59-9851-49DD-9ADB-A5A1D68C11A1}" destId="{1274A03D-F0DF-4FB9-829A-871860484600}" srcOrd="3" destOrd="0" presId="urn:microsoft.com/office/officeart/2005/8/layout/hList1"/>
    <dgm:cxn modelId="{ABE2C81C-DE4C-48DC-89FC-18CAE7DB3ED2}" type="presParOf" srcId="{E5056B59-9851-49DD-9ADB-A5A1D68C11A1}" destId="{A419C2D7-BD42-46C1-98EC-F670962466F7}" srcOrd="4" destOrd="0" presId="urn:microsoft.com/office/officeart/2005/8/layout/hList1"/>
    <dgm:cxn modelId="{48BCEBED-FF6D-4168-A982-0E4535439A64}" type="presParOf" srcId="{A419C2D7-BD42-46C1-98EC-F670962466F7}" destId="{C09D85D6-7D55-4570-AD4C-36375D2DDB03}" srcOrd="0" destOrd="0" presId="urn:microsoft.com/office/officeart/2005/8/layout/hList1"/>
    <dgm:cxn modelId="{9D686DAB-F730-49E8-B1F4-B6773ABEBEC9}" type="presParOf" srcId="{A419C2D7-BD42-46C1-98EC-F670962466F7}" destId="{44AF37A5-423B-4EF8-A85A-AAA2349DB8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3CBC7E-1C03-41BA-BBFD-66A64A199DF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2D7B57D0-BB06-4D3E-BF04-0E0F77D5C790}">
      <dgm:prSet phldrT="[Texto]" custT="1"/>
      <dgm:spPr>
        <a:solidFill>
          <a:srgbClr val="034EA1"/>
        </a:solidFill>
        <a:ln>
          <a:noFill/>
        </a:ln>
      </dgm:spPr>
      <dgm:t>
        <a:bodyPr/>
        <a:lstStyle/>
        <a:p>
          <a:r>
            <a:rPr lang="es-CO" sz="2800" b="1" dirty="0" err="1">
              <a:latin typeface="Century Gothic" panose="020B0502020202020204" pitchFamily="34" charset="0"/>
            </a:rPr>
            <a:t>Vivelab</a:t>
          </a:r>
          <a:r>
            <a:rPr lang="es-CO" sz="2800" b="1" dirty="0">
              <a:latin typeface="Century Gothic" panose="020B0502020202020204" pitchFamily="34" charset="0"/>
            </a:rPr>
            <a:t> Atlántico</a:t>
          </a:r>
          <a:endParaRPr lang="es-MX" sz="2800" b="1" dirty="0">
            <a:latin typeface="Century Gothic" panose="020B0502020202020204" pitchFamily="34" charset="0"/>
          </a:endParaRPr>
        </a:p>
      </dgm:t>
    </dgm:pt>
    <dgm:pt modelId="{1C22ED18-6D60-4D28-8CBB-85F835856FA6}" type="parTrans" cxnId="{4383F70D-DEF2-426F-BEC3-488993B60748}">
      <dgm:prSet/>
      <dgm:spPr/>
      <dgm:t>
        <a:bodyPr/>
        <a:lstStyle/>
        <a:p>
          <a:endParaRPr lang="es-MX" sz="2400">
            <a:latin typeface="Century Gothic" panose="020B0502020202020204" pitchFamily="34" charset="0"/>
          </a:endParaRPr>
        </a:p>
      </dgm:t>
    </dgm:pt>
    <dgm:pt modelId="{D745DB00-BBBA-45BE-9E2E-D85A141E910A}" type="sibTrans" cxnId="{4383F70D-DEF2-426F-BEC3-488993B60748}">
      <dgm:prSet/>
      <dgm:spPr/>
      <dgm:t>
        <a:bodyPr/>
        <a:lstStyle/>
        <a:p>
          <a:endParaRPr lang="es-MX" sz="2400">
            <a:latin typeface="Century Gothic" panose="020B0502020202020204" pitchFamily="34" charset="0"/>
          </a:endParaRPr>
        </a:p>
      </dgm:t>
    </dgm:pt>
    <dgm:pt modelId="{B75942B7-DB3D-4AFD-860A-0DB9E9C37CAA}">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Deficiencia en las actividades de formación, asesorías y acompañamientos en contenidos digitales que no satisfacen las expectativas. </a:t>
          </a: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C7361258-567F-41C9-8A1E-EA9EBC399DD4}" type="parTrans" cxnId="{37FD111A-60CC-4749-BEFB-227F1E6090B4}">
      <dgm:prSet/>
      <dgm:spPr/>
      <dgm:t>
        <a:bodyPr/>
        <a:lstStyle/>
        <a:p>
          <a:endParaRPr lang="es-MX" sz="2400">
            <a:latin typeface="Century Gothic" panose="020B0502020202020204" pitchFamily="34" charset="0"/>
          </a:endParaRPr>
        </a:p>
      </dgm:t>
    </dgm:pt>
    <dgm:pt modelId="{7B997509-F0A1-408C-8B0E-618C080D9EE8}" type="sibTrans" cxnId="{37FD111A-60CC-4749-BEFB-227F1E6090B4}">
      <dgm:prSet/>
      <dgm:spPr/>
      <dgm:t>
        <a:bodyPr/>
        <a:lstStyle/>
        <a:p>
          <a:endParaRPr lang="es-MX" sz="2400">
            <a:latin typeface="Century Gothic" panose="020B0502020202020204" pitchFamily="34" charset="0"/>
          </a:endParaRPr>
        </a:p>
      </dgm:t>
    </dgm:pt>
    <dgm:pt modelId="{B2468B04-F7DA-40DA-9CF9-E1AC35BEB4A7}">
      <dgm:prSet phldrT="[Texto]" custT="1"/>
      <dgm:spPr>
        <a:solidFill>
          <a:srgbClr val="558ED5"/>
        </a:solidFill>
        <a:ln>
          <a:noFill/>
        </a:ln>
      </dgm:spPr>
      <dgm:t>
        <a:bodyPr/>
        <a:lstStyle/>
        <a:p>
          <a:r>
            <a:rPr lang="es-MX" sz="2800" b="1" dirty="0">
              <a:latin typeface="Century Gothic" panose="020B0502020202020204" pitchFamily="34" charset="0"/>
            </a:rPr>
            <a:t>Centro Cultural</a:t>
          </a:r>
        </a:p>
      </dgm:t>
    </dgm:pt>
    <dgm:pt modelId="{4F042EE9-C346-49CA-90E3-7165BFD33EAF}" type="parTrans" cxnId="{126EC590-1258-4225-81F6-62EF6391141C}">
      <dgm:prSet/>
      <dgm:spPr/>
      <dgm:t>
        <a:bodyPr/>
        <a:lstStyle/>
        <a:p>
          <a:endParaRPr lang="es-MX" sz="2400">
            <a:latin typeface="Century Gothic" panose="020B0502020202020204" pitchFamily="34" charset="0"/>
          </a:endParaRPr>
        </a:p>
      </dgm:t>
    </dgm:pt>
    <dgm:pt modelId="{2E4E0896-2045-4AF9-9E9D-BF08ECC7F932}" type="sibTrans" cxnId="{126EC590-1258-4225-81F6-62EF6391141C}">
      <dgm:prSet/>
      <dgm:spPr/>
      <dgm:t>
        <a:bodyPr/>
        <a:lstStyle/>
        <a:p>
          <a:endParaRPr lang="es-MX" sz="2400">
            <a:latin typeface="Century Gothic" panose="020B0502020202020204" pitchFamily="34" charset="0"/>
          </a:endParaRPr>
        </a:p>
      </dgm:t>
    </dgm:pt>
    <dgm:pt modelId="{B5D54184-0782-478F-9757-C51A8FF40359}">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gm:t>
    </dgm:pt>
    <dgm:pt modelId="{E12EC929-5B36-4CF3-A53B-CD004C94217E}" type="parTrans" cxnId="{8797BE8A-EAEB-461C-85C6-60139F74B75E}">
      <dgm:prSet/>
      <dgm:spPr/>
      <dgm:t>
        <a:bodyPr/>
        <a:lstStyle/>
        <a:p>
          <a:endParaRPr lang="es-MX" sz="2400">
            <a:latin typeface="Century Gothic" panose="020B0502020202020204" pitchFamily="34" charset="0"/>
          </a:endParaRPr>
        </a:p>
      </dgm:t>
    </dgm:pt>
    <dgm:pt modelId="{D25F1726-350D-477A-BA86-6B0401868021}" type="sibTrans" cxnId="{8797BE8A-EAEB-461C-85C6-60139F74B75E}">
      <dgm:prSet/>
      <dgm:spPr/>
      <dgm:t>
        <a:bodyPr/>
        <a:lstStyle/>
        <a:p>
          <a:endParaRPr lang="es-MX" sz="2400">
            <a:latin typeface="Century Gothic" panose="020B0502020202020204" pitchFamily="34" charset="0"/>
          </a:endParaRPr>
        </a:p>
      </dgm:t>
    </dgm:pt>
    <dgm:pt modelId="{FA84BB6C-4261-4350-AED1-83D68FD1DF5C}">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4E9C6017-C35B-4ABB-B808-8D2E9C5FD47E}" type="parTrans" cxnId="{71F27A34-D9A4-4BB9-8C25-0626F0E843C3}">
      <dgm:prSet/>
      <dgm:spPr/>
      <dgm:t>
        <a:bodyPr/>
        <a:lstStyle/>
        <a:p>
          <a:endParaRPr lang="es-CO" sz="2400">
            <a:latin typeface="Century Gothic" panose="020B0502020202020204" pitchFamily="34" charset="0"/>
          </a:endParaRPr>
        </a:p>
      </dgm:t>
    </dgm:pt>
    <dgm:pt modelId="{B7C6CC3D-A6AC-4F58-BFD1-BA5E1F00CC0E}" type="sibTrans" cxnId="{71F27A34-D9A4-4BB9-8C25-0626F0E843C3}">
      <dgm:prSet/>
      <dgm:spPr/>
      <dgm:t>
        <a:bodyPr/>
        <a:lstStyle/>
        <a:p>
          <a:endParaRPr lang="es-CO" sz="2400">
            <a:latin typeface="Century Gothic" panose="020B0502020202020204" pitchFamily="34" charset="0"/>
          </a:endParaRPr>
        </a:p>
      </dgm:t>
    </dgm:pt>
    <dgm:pt modelId="{503A1862-2BA7-4AEA-AE95-1FFFE9045901}">
      <dgm:prSet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CO" sz="2400" kern="1200" dirty="0">
            <a:solidFill>
              <a:srgbClr val="081F50"/>
            </a:solidFill>
            <a:latin typeface="Century Gothic" panose="020B0502020202020204" pitchFamily="34" charset="0"/>
            <a:ea typeface="Montserrat-Bold"/>
            <a:cs typeface="Montserrat-Bold"/>
            <a:sym typeface="Montserrat Light"/>
          </a:endParaRPr>
        </a:p>
      </dgm:t>
    </dgm:pt>
    <dgm:pt modelId="{8696AE48-F853-4D34-9127-E7F6F3A8ED11}" type="parTrans" cxnId="{5212B675-A8B7-448D-B2B3-14DACD4245F5}">
      <dgm:prSet/>
      <dgm:spPr/>
      <dgm:t>
        <a:bodyPr/>
        <a:lstStyle/>
        <a:p>
          <a:endParaRPr lang="es-CO" sz="2400">
            <a:latin typeface="Century Gothic" panose="020B0502020202020204" pitchFamily="34" charset="0"/>
          </a:endParaRPr>
        </a:p>
      </dgm:t>
    </dgm:pt>
    <dgm:pt modelId="{D1F8C4C5-8536-4B71-8198-60EF397157F2}" type="sibTrans" cxnId="{5212B675-A8B7-448D-B2B3-14DACD4245F5}">
      <dgm:prSet/>
      <dgm:spPr/>
      <dgm:t>
        <a:bodyPr/>
        <a:lstStyle/>
        <a:p>
          <a:endParaRPr lang="es-CO" sz="2400">
            <a:latin typeface="Century Gothic" panose="020B0502020202020204" pitchFamily="34" charset="0"/>
          </a:endParaRPr>
        </a:p>
      </dgm:t>
    </dgm:pt>
    <dgm:pt modelId="{508AEE39-ED40-485A-BA9E-EE7DF1FB1990}">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Préstamo inadecuado de las diferentes salas del centro de convenciones.</a:t>
          </a:r>
          <a:endParaRPr lang="es-MX" sz="2400" kern="1200" dirty="0">
            <a:solidFill>
              <a:srgbClr val="081F50"/>
            </a:solidFill>
            <a:latin typeface="Century Gothic" panose="020B0502020202020204" pitchFamily="34" charset="0"/>
            <a:ea typeface="Montserrat-Bold"/>
            <a:cs typeface="Montserrat-Bold"/>
          </a:endParaRPr>
        </a:p>
      </dgm:t>
    </dgm:pt>
    <dgm:pt modelId="{7411D6D1-5F64-4563-B4B6-A0884ED09857}" type="sibTrans" cxnId="{8044C9E5-2CD2-4E5B-9290-524562D64AEB}">
      <dgm:prSet/>
      <dgm:spPr/>
      <dgm:t>
        <a:bodyPr/>
        <a:lstStyle/>
        <a:p>
          <a:endParaRPr lang="es-MX" sz="2400">
            <a:latin typeface="Century Gothic" panose="020B0502020202020204" pitchFamily="34" charset="0"/>
          </a:endParaRPr>
        </a:p>
      </dgm:t>
    </dgm:pt>
    <dgm:pt modelId="{BB5A3CF1-F4BE-4C97-9514-17F7C7865083}" type="parTrans" cxnId="{8044C9E5-2CD2-4E5B-9290-524562D64AEB}">
      <dgm:prSet/>
      <dgm:spPr/>
      <dgm:t>
        <a:bodyPr/>
        <a:lstStyle/>
        <a:p>
          <a:endParaRPr lang="es-MX" sz="2400">
            <a:latin typeface="Century Gothic" panose="020B0502020202020204" pitchFamily="34" charset="0"/>
          </a:endParaRPr>
        </a:p>
      </dgm:t>
    </dgm:pt>
    <dgm:pt modelId="{ED5B8FE2-F370-4192-951D-77FCD38E12B2}">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endParaRPr>
        </a:p>
      </dgm:t>
    </dgm:pt>
    <dgm:pt modelId="{5155A65A-D58C-4632-A3ED-9F3E686EAF61}" type="sibTrans" cxnId="{2E02235F-1F7F-434D-B8F1-53C8AAA24E2F}">
      <dgm:prSet/>
      <dgm:spPr/>
      <dgm:t>
        <a:bodyPr/>
        <a:lstStyle/>
        <a:p>
          <a:endParaRPr lang="es-MX" sz="2400">
            <a:latin typeface="Century Gothic" panose="020B0502020202020204" pitchFamily="34" charset="0"/>
          </a:endParaRPr>
        </a:p>
      </dgm:t>
    </dgm:pt>
    <dgm:pt modelId="{5FEAC8A2-B06A-482E-875F-F92027E991D7}" type="parTrans" cxnId="{2E02235F-1F7F-434D-B8F1-53C8AAA24E2F}">
      <dgm:prSet/>
      <dgm:spPr/>
      <dgm:t>
        <a:bodyPr/>
        <a:lstStyle/>
        <a:p>
          <a:endParaRPr lang="es-MX" sz="2400">
            <a:latin typeface="Century Gothic" panose="020B0502020202020204" pitchFamily="34" charset="0"/>
          </a:endParaRPr>
        </a:p>
      </dgm:t>
    </dgm:pt>
    <dgm:pt modelId="{93A18B6B-245F-45F6-BF77-28CFEE7FD592}">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91315979-6097-468F-8643-076D4CD163E8}" type="sibTrans" cxnId="{6C3DB0AE-8257-406B-A37B-059B5C5AF6D5}">
      <dgm:prSet/>
      <dgm:spPr/>
      <dgm:t>
        <a:bodyPr/>
        <a:lstStyle/>
        <a:p>
          <a:endParaRPr lang="es-MX" sz="2400">
            <a:latin typeface="Century Gothic" panose="020B0502020202020204" pitchFamily="34" charset="0"/>
          </a:endParaRPr>
        </a:p>
      </dgm:t>
    </dgm:pt>
    <dgm:pt modelId="{27679599-9B58-4748-9459-CEC5AA6F9C48}" type="parTrans" cxnId="{6C3DB0AE-8257-406B-A37B-059B5C5AF6D5}">
      <dgm:prSet/>
      <dgm:spPr/>
      <dgm:t>
        <a:bodyPr/>
        <a:lstStyle/>
        <a:p>
          <a:endParaRPr lang="es-MX" sz="2400">
            <a:latin typeface="Century Gothic" panose="020B0502020202020204" pitchFamily="34" charset="0"/>
          </a:endParaRPr>
        </a:p>
      </dgm:t>
    </dgm:pt>
    <dgm:pt modelId="{865DCB3E-F856-4758-9C74-E2689CC82554}">
      <dgm:prSet phldrT="[Texto]"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Préstamo de laboratorios audiovisuales en condiciones inadecuadas.</a:t>
          </a: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3400081A-2343-41B1-A308-488B99022C05}" type="sibTrans" cxnId="{BF009A93-5993-4B79-82B6-82721EE506F8}">
      <dgm:prSet/>
      <dgm:spPr/>
      <dgm:t>
        <a:bodyPr/>
        <a:lstStyle/>
        <a:p>
          <a:endParaRPr lang="es-MX" sz="2400">
            <a:latin typeface="Century Gothic" panose="020B0502020202020204" pitchFamily="34" charset="0"/>
          </a:endParaRPr>
        </a:p>
      </dgm:t>
    </dgm:pt>
    <dgm:pt modelId="{48CAC8AC-08D8-45F4-8467-7FF0A63E4472}" type="parTrans" cxnId="{BF009A93-5993-4B79-82B6-82721EE506F8}">
      <dgm:prSet/>
      <dgm:spPr/>
      <dgm:t>
        <a:bodyPr/>
        <a:lstStyle/>
        <a:p>
          <a:endParaRPr lang="es-MX" sz="2400">
            <a:latin typeface="Century Gothic" panose="020B0502020202020204" pitchFamily="34" charset="0"/>
          </a:endParaRPr>
        </a:p>
      </dgm:t>
    </dgm:pt>
    <dgm:pt modelId="{6E9CE13C-6A4D-45CF-9A45-C0D36009FF30}">
      <dgm:prSet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3F51913E-6B03-44F9-9BDA-33A53E533514}" type="parTrans" cxnId="{BE109ED2-BBB4-4E2B-B6BC-AFC2AB60BDDD}">
      <dgm:prSet/>
      <dgm:spPr/>
      <dgm:t>
        <a:bodyPr/>
        <a:lstStyle/>
        <a:p>
          <a:endParaRPr lang="es-CO" sz="2400">
            <a:latin typeface="Century Gothic" panose="020B0502020202020204" pitchFamily="34" charset="0"/>
          </a:endParaRPr>
        </a:p>
      </dgm:t>
    </dgm:pt>
    <dgm:pt modelId="{B7D7326E-DA76-430B-8D87-72CD3BA2ED80}" type="sibTrans" cxnId="{BE109ED2-BBB4-4E2B-B6BC-AFC2AB60BDDD}">
      <dgm:prSet/>
      <dgm:spPr/>
      <dgm:t>
        <a:bodyPr/>
        <a:lstStyle/>
        <a:p>
          <a:endParaRPr lang="es-CO" sz="2400">
            <a:latin typeface="Century Gothic" panose="020B0502020202020204" pitchFamily="34" charset="0"/>
          </a:endParaRPr>
        </a:p>
      </dgm:t>
    </dgm:pt>
    <dgm:pt modelId="{42961CF2-C3E4-45EC-B8F4-AB9EFE2339B8}">
      <dgm:prSet custT="1"/>
      <dgm:spPr>
        <a:solidFill>
          <a:srgbClr val="EBF7FF">
            <a:alpha val="89804"/>
          </a:srgbClr>
        </a:solidFill>
        <a:ln w="25400" cap="flat" cmpd="sng" algn="ctr">
          <a:noFill/>
          <a:prstDash val="solid"/>
        </a:ln>
        <a:effectLst/>
      </dgm:spPr>
      <dgm:t>
        <a:bodyPr spcFirstLastPara="0" vert="horz" wrap="square" lIns="128016" tIns="128016" rIns="170688" bIns="192024" numCol="1" spcCol="1270" anchor="t" anchorCtr="0"/>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Incumplimiento en el cronograma de eventos agendados estipulado.</a:t>
          </a:r>
          <a:endParaRPr lang="es-MX" sz="2400" kern="1200" dirty="0">
            <a:solidFill>
              <a:srgbClr val="081F50"/>
            </a:solidFill>
            <a:latin typeface="Century Gothic" panose="020B0502020202020204" pitchFamily="34" charset="0"/>
            <a:ea typeface="Montserrat-Bold"/>
            <a:cs typeface="Montserrat-Bold"/>
            <a:sym typeface="Montserrat Light"/>
          </a:endParaRPr>
        </a:p>
      </dgm:t>
    </dgm:pt>
    <dgm:pt modelId="{5044C60B-41EA-48F1-AAF8-2890B16A14B7}" type="parTrans" cxnId="{1AC8BAC2-EFFD-412F-BE3D-B56ED96D5D34}">
      <dgm:prSet/>
      <dgm:spPr/>
      <dgm:t>
        <a:bodyPr/>
        <a:lstStyle/>
        <a:p>
          <a:endParaRPr lang="es-CO" sz="2400">
            <a:latin typeface="Century Gothic" panose="020B0502020202020204" pitchFamily="34" charset="0"/>
          </a:endParaRPr>
        </a:p>
      </dgm:t>
    </dgm:pt>
    <dgm:pt modelId="{B99AC622-18AA-4C5F-8765-9A8E3F441D5A}" type="sibTrans" cxnId="{1AC8BAC2-EFFD-412F-BE3D-B56ED96D5D34}">
      <dgm:prSet/>
      <dgm:spPr/>
      <dgm:t>
        <a:bodyPr/>
        <a:lstStyle/>
        <a:p>
          <a:endParaRPr lang="es-CO" sz="2400">
            <a:latin typeface="Century Gothic" panose="020B0502020202020204" pitchFamily="34" charset="0"/>
          </a:endParaRPr>
        </a:p>
      </dgm:t>
    </dgm:pt>
    <dgm:pt modelId="{E5056B59-9851-49DD-9ADB-A5A1D68C11A1}" type="pres">
      <dgm:prSet presAssocID="{C03CBC7E-1C03-41BA-BBFD-66A64A199DF8}" presName="Name0" presStyleCnt="0">
        <dgm:presLayoutVars>
          <dgm:dir/>
          <dgm:animLvl val="lvl"/>
          <dgm:resizeHandles val="exact"/>
        </dgm:presLayoutVars>
      </dgm:prSet>
      <dgm:spPr/>
    </dgm:pt>
    <dgm:pt modelId="{46C062A7-9EDE-4F63-A036-1DF006458F0B}" type="pres">
      <dgm:prSet presAssocID="{2D7B57D0-BB06-4D3E-BF04-0E0F77D5C790}" presName="composite" presStyleCnt="0"/>
      <dgm:spPr/>
    </dgm:pt>
    <dgm:pt modelId="{95B2042F-6E64-4236-90EA-068566BB8E1C}" type="pres">
      <dgm:prSet presAssocID="{2D7B57D0-BB06-4D3E-BF04-0E0F77D5C790}" presName="parTx" presStyleLbl="alignNode1" presStyleIdx="0" presStyleCnt="2" custLinFactNeighborX="-1" custLinFactNeighborY="-6427">
        <dgm:presLayoutVars>
          <dgm:chMax val="0"/>
          <dgm:chPref val="0"/>
          <dgm:bulletEnabled val="1"/>
        </dgm:presLayoutVars>
      </dgm:prSet>
      <dgm:spPr/>
    </dgm:pt>
    <dgm:pt modelId="{00F886F9-C83E-44F4-B29C-838F76EA8E57}" type="pres">
      <dgm:prSet presAssocID="{2D7B57D0-BB06-4D3E-BF04-0E0F77D5C790}" presName="desTx" presStyleLbl="alignAccFollowNode1" presStyleIdx="0" presStyleCnt="2" custScaleY="106976" custLinFactNeighborY="-2401">
        <dgm:presLayoutVars>
          <dgm:bulletEnabled val="1"/>
        </dgm:presLayoutVars>
      </dgm:prSet>
      <dgm:spPr>
        <a:xfrm>
          <a:off x="60" y="3198756"/>
          <a:ext cx="5831938" cy="4639049"/>
        </a:xfrm>
        <a:prstGeom prst="rect">
          <a:avLst/>
        </a:prstGeom>
      </dgm:spPr>
    </dgm:pt>
    <dgm:pt modelId="{F72033F3-B042-4141-9B16-EB631E8726D2}" type="pres">
      <dgm:prSet presAssocID="{D745DB00-BBBA-45BE-9E2E-D85A141E910A}" presName="space" presStyleCnt="0"/>
      <dgm:spPr/>
    </dgm:pt>
    <dgm:pt modelId="{A0A9539A-D99A-4981-85E5-46742B163BF8}" type="pres">
      <dgm:prSet presAssocID="{B2468B04-F7DA-40DA-9CF9-E1AC35BEB4A7}" presName="composite" presStyleCnt="0"/>
      <dgm:spPr/>
    </dgm:pt>
    <dgm:pt modelId="{3C51CC39-D228-4578-8DA1-BB2083AF98E3}" type="pres">
      <dgm:prSet presAssocID="{B2468B04-F7DA-40DA-9CF9-E1AC35BEB4A7}" presName="parTx" presStyleLbl="alignNode1" presStyleIdx="1" presStyleCnt="2" custScaleY="100000" custLinFactX="8914" custLinFactNeighborX="100000" custLinFactNeighborY="-8723">
        <dgm:presLayoutVars>
          <dgm:chMax val="0"/>
          <dgm:chPref val="0"/>
          <dgm:bulletEnabled val="1"/>
        </dgm:presLayoutVars>
      </dgm:prSet>
      <dgm:spPr/>
    </dgm:pt>
    <dgm:pt modelId="{E7686E36-7C6E-451C-B57A-9A73FA06B9C9}" type="pres">
      <dgm:prSet presAssocID="{B2468B04-F7DA-40DA-9CF9-E1AC35BEB4A7}" presName="desTx" presStyleLbl="alignAccFollowNode1" presStyleIdx="1" presStyleCnt="2" custScaleY="100655" custLinFactNeighborX="1" custLinFactNeighborY="-3928">
        <dgm:presLayoutVars>
          <dgm:bulletEnabled val="1"/>
        </dgm:presLayoutVars>
      </dgm:prSet>
      <dgm:spPr>
        <a:xfrm>
          <a:off x="6648529" y="3016534"/>
          <a:ext cx="5831938" cy="4639049"/>
        </a:xfrm>
        <a:prstGeom prst="rect">
          <a:avLst/>
        </a:prstGeom>
      </dgm:spPr>
    </dgm:pt>
  </dgm:ptLst>
  <dgm:cxnLst>
    <dgm:cxn modelId="{0C9E4B05-C49C-4494-8506-64608B1229FE}" type="presOf" srcId="{508AEE39-ED40-485A-BA9E-EE7DF1FB1990}" destId="{E7686E36-7C6E-451C-B57A-9A73FA06B9C9}" srcOrd="0" destOrd="0" presId="urn:microsoft.com/office/officeart/2005/8/layout/hList1"/>
    <dgm:cxn modelId="{E028430B-FD13-4977-A6B9-36990E8123CF}" type="presOf" srcId="{B5D54184-0782-478F-9757-C51A8FF40359}" destId="{00F886F9-C83E-44F4-B29C-838F76EA8E57}" srcOrd="0" destOrd="5" presId="urn:microsoft.com/office/officeart/2005/8/layout/hList1"/>
    <dgm:cxn modelId="{4383F70D-DEF2-426F-BEC3-488993B60748}" srcId="{C03CBC7E-1C03-41BA-BBFD-66A64A199DF8}" destId="{2D7B57D0-BB06-4D3E-BF04-0E0F77D5C790}" srcOrd="0" destOrd="0" parTransId="{1C22ED18-6D60-4D28-8CBB-85F835856FA6}" sibTransId="{D745DB00-BBBA-45BE-9E2E-D85A141E910A}"/>
    <dgm:cxn modelId="{1A755110-6CD4-49A9-A290-99F148EE8A0F}" type="presOf" srcId="{C03CBC7E-1C03-41BA-BBFD-66A64A199DF8}" destId="{E5056B59-9851-49DD-9ADB-A5A1D68C11A1}" srcOrd="0" destOrd="0" presId="urn:microsoft.com/office/officeart/2005/8/layout/hList1"/>
    <dgm:cxn modelId="{43EE1715-0036-480A-9C1D-A644228550F8}" type="presOf" srcId="{865DCB3E-F856-4758-9C74-E2689CC82554}" destId="{00F886F9-C83E-44F4-B29C-838F76EA8E57}" srcOrd="0" destOrd="2" presId="urn:microsoft.com/office/officeart/2005/8/layout/hList1"/>
    <dgm:cxn modelId="{37FD111A-60CC-4749-BEFB-227F1E6090B4}" srcId="{2D7B57D0-BB06-4D3E-BF04-0E0F77D5C790}" destId="{B75942B7-DB3D-4AFD-860A-0DB9E9C37CAA}" srcOrd="0" destOrd="0" parTransId="{C7361258-567F-41C9-8A1E-EA9EBC399DD4}" sibTransId="{7B997509-F0A1-408C-8B0E-618C080D9EE8}"/>
    <dgm:cxn modelId="{71F27A34-D9A4-4BB9-8C25-0626F0E843C3}" srcId="{2D7B57D0-BB06-4D3E-BF04-0E0F77D5C790}" destId="{FA84BB6C-4261-4350-AED1-83D68FD1DF5C}" srcOrd="3" destOrd="0" parTransId="{4E9C6017-C35B-4ABB-B808-8D2E9C5FD47E}" sibTransId="{B7C6CC3D-A6AC-4F58-BFD1-BA5E1F00CC0E}"/>
    <dgm:cxn modelId="{419EF73C-296C-4B26-9A82-87D6B927B647}" type="presOf" srcId="{2D7B57D0-BB06-4D3E-BF04-0E0F77D5C790}" destId="{95B2042F-6E64-4236-90EA-068566BB8E1C}" srcOrd="0" destOrd="0" presId="urn:microsoft.com/office/officeart/2005/8/layout/hList1"/>
    <dgm:cxn modelId="{2E02235F-1F7F-434D-B8F1-53C8AAA24E2F}" srcId="{B2468B04-F7DA-40DA-9CF9-E1AC35BEB4A7}" destId="{ED5B8FE2-F370-4192-951D-77FCD38E12B2}" srcOrd="3" destOrd="0" parTransId="{5FEAC8A2-B06A-482E-875F-F92027E991D7}" sibTransId="{5155A65A-D58C-4632-A3ED-9F3E686EAF61}"/>
    <dgm:cxn modelId="{3A28DA4E-279B-4BFC-89D2-157F750453F1}" type="presOf" srcId="{B75942B7-DB3D-4AFD-860A-0DB9E9C37CAA}" destId="{00F886F9-C83E-44F4-B29C-838F76EA8E57}" srcOrd="0" destOrd="0" presId="urn:microsoft.com/office/officeart/2005/8/layout/hList1"/>
    <dgm:cxn modelId="{72442172-42F0-46E6-BF20-78FDF665E728}" type="presOf" srcId="{6E9CE13C-6A4D-45CF-9A45-C0D36009FF30}" destId="{E7686E36-7C6E-451C-B57A-9A73FA06B9C9}" srcOrd="0" destOrd="1" presId="urn:microsoft.com/office/officeart/2005/8/layout/hList1"/>
    <dgm:cxn modelId="{5212B675-A8B7-448D-B2B3-14DACD4245F5}" srcId="{2D7B57D0-BB06-4D3E-BF04-0E0F77D5C790}" destId="{503A1862-2BA7-4AEA-AE95-1FFFE9045901}" srcOrd="4" destOrd="0" parTransId="{8696AE48-F853-4D34-9127-E7F6F3A8ED11}" sibTransId="{D1F8C4C5-8536-4B71-8198-60EF397157F2}"/>
    <dgm:cxn modelId="{8797BE8A-EAEB-461C-85C6-60139F74B75E}" srcId="{2D7B57D0-BB06-4D3E-BF04-0E0F77D5C790}" destId="{B5D54184-0782-478F-9757-C51A8FF40359}" srcOrd="5" destOrd="0" parTransId="{E12EC929-5B36-4CF3-A53B-CD004C94217E}" sibTransId="{D25F1726-350D-477A-BA86-6B0401868021}"/>
    <dgm:cxn modelId="{B1981A90-01CB-4AB7-B8E0-C4A19206B991}" type="presOf" srcId="{93A18B6B-245F-45F6-BF77-28CFEE7FD592}" destId="{00F886F9-C83E-44F4-B29C-838F76EA8E57}" srcOrd="0" destOrd="1" presId="urn:microsoft.com/office/officeart/2005/8/layout/hList1"/>
    <dgm:cxn modelId="{126EC590-1258-4225-81F6-62EF6391141C}" srcId="{C03CBC7E-1C03-41BA-BBFD-66A64A199DF8}" destId="{B2468B04-F7DA-40DA-9CF9-E1AC35BEB4A7}" srcOrd="1" destOrd="0" parTransId="{4F042EE9-C346-49CA-90E3-7165BFD33EAF}" sibTransId="{2E4E0896-2045-4AF9-9E9D-BF08ECC7F932}"/>
    <dgm:cxn modelId="{BF009A93-5993-4B79-82B6-82721EE506F8}" srcId="{2D7B57D0-BB06-4D3E-BF04-0E0F77D5C790}" destId="{865DCB3E-F856-4758-9C74-E2689CC82554}" srcOrd="2" destOrd="0" parTransId="{48CAC8AC-08D8-45F4-8467-7FF0A63E4472}" sibTransId="{3400081A-2343-41B1-A308-488B99022C05}"/>
    <dgm:cxn modelId="{CB241194-CB3C-4CBD-97ED-24C5DA415802}" type="presOf" srcId="{42961CF2-C3E4-45EC-B8F4-AB9EFE2339B8}" destId="{E7686E36-7C6E-451C-B57A-9A73FA06B9C9}" srcOrd="0" destOrd="2" presId="urn:microsoft.com/office/officeart/2005/8/layout/hList1"/>
    <dgm:cxn modelId="{06B318AA-5A32-4D83-81B4-EDB1085B9DF8}" type="presOf" srcId="{503A1862-2BA7-4AEA-AE95-1FFFE9045901}" destId="{00F886F9-C83E-44F4-B29C-838F76EA8E57}" srcOrd="0" destOrd="4" presId="urn:microsoft.com/office/officeart/2005/8/layout/hList1"/>
    <dgm:cxn modelId="{6C3DB0AE-8257-406B-A37B-059B5C5AF6D5}" srcId="{2D7B57D0-BB06-4D3E-BF04-0E0F77D5C790}" destId="{93A18B6B-245F-45F6-BF77-28CFEE7FD592}" srcOrd="1" destOrd="0" parTransId="{27679599-9B58-4748-9459-CEC5AA6F9C48}" sibTransId="{91315979-6097-468F-8643-076D4CD163E8}"/>
    <dgm:cxn modelId="{1AC8BAC2-EFFD-412F-BE3D-B56ED96D5D34}" srcId="{B2468B04-F7DA-40DA-9CF9-E1AC35BEB4A7}" destId="{42961CF2-C3E4-45EC-B8F4-AB9EFE2339B8}" srcOrd="2" destOrd="0" parTransId="{5044C60B-41EA-48F1-AAF8-2890B16A14B7}" sibTransId="{B99AC622-18AA-4C5F-8765-9A8E3F441D5A}"/>
    <dgm:cxn modelId="{94E073C9-2BDC-4EE1-9CB5-01CBEF4C53D2}" type="presOf" srcId="{B2468B04-F7DA-40DA-9CF9-E1AC35BEB4A7}" destId="{3C51CC39-D228-4578-8DA1-BB2083AF98E3}" srcOrd="0" destOrd="0" presId="urn:microsoft.com/office/officeart/2005/8/layout/hList1"/>
    <dgm:cxn modelId="{BE109ED2-BBB4-4E2B-B6BC-AFC2AB60BDDD}" srcId="{B2468B04-F7DA-40DA-9CF9-E1AC35BEB4A7}" destId="{6E9CE13C-6A4D-45CF-9A45-C0D36009FF30}" srcOrd="1" destOrd="0" parTransId="{3F51913E-6B03-44F9-9BDA-33A53E533514}" sibTransId="{B7D7326E-DA76-430B-8D87-72CD3BA2ED80}"/>
    <dgm:cxn modelId="{8044C9E5-2CD2-4E5B-9290-524562D64AEB}" srcId="{B2468B04-F7DA-40DA-9CF9-E1AC35BEB4A7}" destId="{508AEE39-ED40-485A-BA9E-EE7DF1FB1990}" srcOrd="0" destOrd="0" parTransId="{BB5A3CF1-F4BE-4C97-9514-17F7C7865083}" sibTransId="{7411D6D1-5F64-4563-B4B6-A0884ED09857}"/>
    <dgm:cxn modelId="{4E3660FD-44CC-423E-AF84-988F66CF2B49}" type="presOf" srcId="{ED5B8FE2-F370-4192-951D-77FCD38E12B2}" destId="{E7686E36-7C6E-451C-B57A-9A73FA06B9C9}" srcOrd="0" destOrd="3" presId="urn:microsoft.com/office/officeart/2005/8/layout/hList1"/>
    <dgm:cxn modelId="{4B2CAEFF-58D0-4D61-A397-0D34515F042B}" type="presOf" srcId="{FA84BB6C-4261-4350-AED1-83D68FD1DF5C}" destId="{00F886F9-C83E-44F4-B29C-838F76EA8E57}" srcOrd="0" destOrd="3" presId="urn:microsoft.com/office/officeart/2005/8/layout/hList1"/>
    <dgm:cxn modelId="{F7812DE8-7CDC-47BC-AD4C-A2AB2941CF3D}" type="presParOf" srcId="{E5056B59-9851-49DD-9ADB-A5A1D68C11A1}" destId="{46C062A7-9EDE-4F63-A036-1DF006458F0B}" srcOrd="0" destOrd="0" presId="urn:microsoft.com/office/officeart/2005/8/layout/hList1"/>
    <dgm:cxn modelId="{52B9BA66-298D-4AC6-A515-045F656F5B3B}" type="presParOf" srcId="{46C062A7-9EDE-4F63-A036-1DF006458F0B}" destId="{95B2042F-6E64-4236-90EA-068566BB8E1C}" srcOrd="0" destOrd="0" presId="urn:microsoft.com/office/officeart/2005/8/layout/hList1"/>
    <dgm:cxn modelId="{3888A048-8997-4F31-8545-CB1FDCC54759}" type="presParOf" srcId="{46C062A7-9EDE-4F63-A036-1DF006458F0B}" destId="{00F886F9-C83E-44F4-B29C-838F76EA8E57}" srcOrd="1" destOrd="0" presId="urn:microsoft.com/office/officeart/2005/8/layout/hList1"/>
    <dgm:cxn modelId="{A315D2DA-A19F-4211-8522-92A751376E91}" type="presParOf" srcId="{E5056B59-9851-49DD-9ADB-A5A1D68C11A1}" destId="{F72033F3-B042-4141-9B16-EB631E8726D2}" srcOrd="1" destOrd="0" presId="urn:microsoft.com/office/officeart/2005/8/layout/hList1"/>
    <dgm:cxn modelId="{9967815E-A91E-4228-98A1-F7E8CA34FF9F}" type="presParOf" srcId="{E5056B59-9851-49DD-9ADB-A5A1D68C11A1}" destId="{A0A9539A-D99A-4981-85E5-46742B163BF8}" srcOrd="2" destOrd="0" presId="urn:microsoft.com/office/officeart/2005/8/layout/hList1"/>
    <dgm:cxn modelId="{6B17D7DF-8D70-4830-8F5D-4CE15B6D7E3E}" type="presParOf" srcId="{A0A9539A-D99A-4981-85E5-46742B163BF8}" destId="{3C51CC39-D228-4578-8DA1-BB2083AF98E3}" srcOrd="0" destOrd="0" presId="urn:microsoft.com/office/officeart/2005/8/layout/hList1"/>
    <dgm:cxn modelId="{312B9743-F31C-496F-87D9-C64E7AD61B4F}" type="presParOf" srcId="{A0A9539A-D99A-4981-85E5-46742B163BF8}" destId="{E7686E36-7C6E-451C-B57A-9A73FA06B9C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87B4F-939D-436E-A307-466209BB4467}">
      <dsp:nvSpPr>
        <dsp:cNvPr id="0" name=""/>
        <dsp:cNvSpPr/>
      </dsp:nvSpPr>
      <dsp:spPr>
        <a:xfrm>
          <a:off x="6669484" y="5241"/>
          <a:ext cx="2917031" cy="1896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t>RECONOZCO COMO MI PROCESO CONTRIBUYE A LOS OBJETIVOS DE CALIDAD DE LA ORGANIZACIÓN</a:t>
          </a:r>
        </a:p>
      </dsp:txBody>
      <dsp:txXfrm>
        <a:off x="6762043" y="97800"/>
        <a:ext cx="2731913" cy="1710952"/>
      </dsp:txXfrm>
    </dsp:sp>
    <dsp:sp modelId="{7D93AD7C-9C26-4DEE-99F7-0E821E475227}">
      <dsp:nvSpPr>
        <dsp:cNvPr id="0" name=""/>
        <dsp:cNvSpPr/>
      </dsp:nvSpPr>
      <dsp:spPr>
        <a:xfrm>
          <a:off x="3662610" y="953276"/>
          <a:ext cx="8930779" cy="8930779"/>
        </a:xfrm>
        <a:custGeom>
          <a:avLst/>
          <a:gdLst/>
          <a:ahLst/>
          <a:cxnLst/>
          <a:rect l="0" t="0" r="0" b="0"/>
          <a:pathLst>
            <a:path>
              <a:moveTo>
                <a:pt x="5942529" y="251393"/>
              </a:moveTo>
              <a:arcTo wR="4465389" hR="4465389" stAng="17359031"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40E2301-F209-4B1E-B379-566AA922D5D0}">
      <dsp:nvSpPr>
        <dsp:cNvPr id="0" name=""/>
        <dsp:cNvSpPr/>
      </dsp:nvSpPr>
      <dsp:spPr>
        <a:xfrm>
          <a:off x="10536625" y="2237936"/>
          <a:ext cx="2917031" cy="1896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t>CONOZCO  LA IMPORTANCIA DEL CLIENTE Y LOS REQUISITOS QUE CUMPLE MI PROCESO DIRECTA O INDIRECTAMENTE</a:t>
          </a:r>
        </a:p>
      </dsp:txBody>
      <dsp:txXfrm>
        <a:off x="10629184" y="2330495"/>
        <a:ext cx="2731913" cy="1710952"/>
      </dsp:txXfrm>
    </dsp:sp>
    <dsp:sp modelId="{C455CBBF-F917-4ADB-8B27-AA26D2683867}">
      <dsp:nvSpPr>
        <dsp:cNvPr id="0" name=""/>
        <dsp:cNvSpPr/>
      </dsp:nvSpPr>
      <dsp:spPr>
        <a:xfrm>
          <a:off x="3662610" y="953276"/>
          <a:ext cx="8930779" cy="8930779"/>
        </a:xfrm>
        <a:custGeom>
          <a:avLst/>
          <a:gdLst/>
          <a:ahLst/>
          <a:cxnLst/>
          <a:rect l="0" t="0" r="0" b="0"/>
          <a:pathLst>
            <a:path>
              <a:moveTo>
                <a:pt x="8749316" y="3205358"/>
              </a:moveTo>
              <a:arcTo wR="4465389" hR="4465389" stAng="20616588" swAng="19668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AA9C352-FB79-457E-96A5-D063503C81FE}">
      <dsp:nvSpPr>
        <dsp:cNvPr id="0" name=""/>
        <dsp:cNvSpPr/>
      </dsp:nvSpPr>
      <dsp:spPr>
        <a:xfrm>
          <a:off x="10536625" y="6703326"/>
          <a:ext cx="2917031" cy="1896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t>ENTIENDO LA IMPORTANCIA E IMPACTO DE MIS SALIDAS EN OTROS PROCESOS</a:t>
          </a:r>
        </a:p>
      </dsp:txBody>
      <dsp:txXfrm>
        <a:off x="10629184" y="6795885"/>
        <a:ext cx="2731913" cy="1710952"/>
      </dsp:txXfrm>
    </dsp:sp>
    <dsp:sp modelId="{967BFD23-FC2E-40DA-A96A-812DBDA3B544}">
      <dsp:nvSpPr>
        <dsp:cNvPr id="0" name=""/>
        <dsp:cNvSpPr/>
      </dsp:nvSpPr>
      <dsp:spPr>
        <a:xfrm>
          <a:off x="3662610" y="953276"/>
          <a:ext cx="8930779" cy="8930779"/>
        </a:xfrm>
        <a:custGeom>
          <a:avLst/>
          <a:gdLst/>
          <a:ahLst/>
          <a:cxnLst/>
          <a:rect l="0" t="0" r="0" b="0"/>
          <a:pathLst>
            <a:path>
              <a:moveTo>
                <a:pt x="7585425" y="7659929"/>
              </a:moveTo>
              <a:arcTo wR="4465389" hR="4465389" stAng="2740559"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22166D-7409-4236-A29F-A45DF9A20894}">
      <dsp:nvSpPr>
        <dsp:cNvPr id="0" name=""/>
        <dsp:cNvSpPr/>
      </dsp:nvSpPr>
      <dsp:spPr>
        <a:xfrm>
          <a:off x="6669484" y="8936021"/>
          <a:ext cx="2917031" cy="1896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t>TENGO CLARIDAD Y MONITOREO LOS RIESGOS DEL PROCESO CUANDO LOS ESTOY EJECUTANDO</a:t>
          </a:r>
        </a:p>
      </dsp:txBody>
      <dsp:txXfrm>
        <a:off x="6762043" y="9028580"/>
        <a:ext cx="2731913" cy="1710952"/>
      </dsp:txXfrm>
    </dsp:sp>
    <dsp:sp modelId="{A6716DAA-445F-4D72-9EAC-C643E8C1CBBF}">
      <dsp:nvSpPr>
        <dsp:cNvPr id="0" name=""/>
        <dsp:cNvSpPr/>
      </dsp:nvSpPr>
      <dsp:spPr>
        <a:xfrm>
          <a:off x="3662610" y="953276"/>
          <a:ext cx="8930779" cy="8930779"/>
        </a:xfrm>
        <a:custGeom>
          <a:avLst/>
          <a:gdLst/>
          <a:ahLst/>
          <a:cxnLst/>
          <a:rect l="0" t="0" r="0" b="0"/>
          <a:pathLst>
            <a:path>
              <a:moveTo>
                <a:pt x="2988250" y="8679385"/>
              </a:moveTo>
              <a:arcTo wR="4465389" hR="4465389" stAng="6559031"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B0ED55-09C2-44E1-AD51-2D17F03A14D8}">
      <dsp:nvSpPr>
        <dsp:cNvPr id="0" name=""/>
        <dsp:cNvSpPr/>
      </dsp:nvSpPr>
      <dsp:spPr>
        <a:xfrm>
          <a:off x="2802343" y="6703326"/>
          <a:ext cx="2917031" cy="1896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t>CONOZCO LAS CONSECUENCIAS DE EJECUTAR INADECUADAMENTE EL PROCESO</a:t>
          </a:r>
        </a:p>
      </dsp:txBody>
      <dsp:txXfrm>
        <a:off x="2894902" y="6795885"/>
        <a:ext cx="2731913" cy="1710952"/>
      </dsp:txXfrm>
    </dsp:sp>
    <dsp:sp modelId="{82C9EA67-869E-4A96-B506-91FBB43470AE}">
      <dsp:nvSpPr>
        <dsp:cNvPr id="0" name=""/>
        <dsp:cNvSpPr/>
      </dsp:nvSpPr>
      <dsp:spPr>
        <a:xfrm>
          <a:off x="3662610" y="953276"/>
          <a:ext cx="8930779" cy="8930779"/>
        </a:xfrm>
        <a:custGeom>
          <a:avLst/>
          <a:gdLst/>
          <a:ahLst/>
          <a:cxnLst/>
          <a:rect l="0" t="0" r="0" b="0"/>
          <a:pathLst>
            <a:path>
              <a:moveTo>
                <a:pt x="181463" y="5725421"/>
              </a:moveTo>
              <a:arcTo wR="4465389" hR="4465389" stAng="9816588" swAng="196682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BBA133-E85A-47B5-A1DD-BA416F0DD4BA}">
      <dsp:nvSpPr>
        <dsp:cNvPr id="0" name=""/>
        <dsp:cNvSpPr/>
      </dsp:nvSpPr>
      <dsp:spPr>
        <a:xfrm>
          <a:off x="2802343" y="2237936"/>
          <a:ext cx="2917031" cy="1896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t>LOS INDICADORES QUE MIDO ME PERMITEN MEJORAR Y GENERAR CONFIANZA  A OTROS</a:t>
          </a:r>
        </a:p>
      </dsp:txBody>
      <dsp:txXfrm>
        <a:off x="2894902" y="2330495"/>
        <a:ext cx="2731913" cy="1710952"/>
      </dsp:txXfrm>
    </dsp:sp>
    <dsp:sp modelId="{31A0882B-6211-436A-8D53-B138068574EB}">
      <dsp:nvSpPr>
        <dsp:cNvPr id="0" name=""/>
        <dsp:cNvSpPr/>
      </dsp:nvSpPr>
      <dsp:spPr>
        <a:xfrm>
          <a:off x="3662610" y="953276"/>
          <a:ext cx="8930779" cy="8930779"/>
        </a:xfrm>
        <a:custGeom>
          <a:avLst/>
          <a:gdLst/>
          <a:ahLst/>
          <a:cxnLst/>
          <a:rect l="0" t="0" r="0" b="0"/>
          <a:pathLst>
            <a:path>
              <a:moveTo>
                <a:pt x="1345354" y="1270850"/>
              </a:moveTo>
              <a:arcTo wR="4465389" hR="4465389" stAng="13540559" swAng="15004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5430" y="1394087"/>
          <a:ext cx="5295177" cy="1872000"/>
        </a:xfrm>
        <a:prstGeom prst="rect">
          <a:avLst/>
        </a:prstGeom>
        <a:solidFill>
          <a:schemeClr val="tx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Préstamos de escenarios deportivos y  de implementos deportivos y audiovisuales </a:t>
          </a:r>
          <a:endParaRPr lang="es-MX" sz="2800" b="1" kern="1200" dirty="0">
            <a:latin typeface="Century Gothic" panose="020B0502020202020204" pitchFamily="34" charset="0"/>
          </a:endParaRPr>
        </a:p>
      </dsp:txBody>
      <dsp:txXfrm>
        <a:off x="5430" y="1394087"/>
        <a:ext cx="5295177" cy="1872000"/>
      </dsp:txXfrm>
    </dsp:sp>
    <dsp:sp modelId="{00F886F9-C83E-44F4-B29C-838F76EA8E57}">
      <dsp:nvSpPr>
        <dsp:cNvPr id="0" name=""/>
        <dsp:cNvSpPr/>
      </dsp:nvSpPr>
      <dsp:spPr>
        <a:xfrm>
          <a:off x="5430" y="3282411"/>
          <a:ext cx="5295177" cy="6144510"/>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Inconformidad por el préstamo de escenarios o implementos deportivos y audiovisuales en condiciones inadecuadas.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Error en la disponibilidad de horarios para préstamos de escenarios e implementos deportivos y audiovisuales.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No responder las solicitudes de préstamos.</a:t>
          </a:r>
          <a:endParaRPr lang="es-MX" sz="2800" kern="1200" dirty="0">
            <a:solidFill>
              <a:srgbClr val="081F50"/>
            </a:solidFill>
            <a:latin typeface="Century Gothic" panose="020B0502020202020204" pitchFamily="34" charset="0"/>
          </a:endParaRPr>
        </a:p>
      </dsp:txBody>
      <dsp:txXfrm>
        <a:off x="5430" y="3282411"/>
        <a:ext cx="5295177" cy="6144510"/>
      </dsp:txXfrm>
    </dsp:sp>
    <dsp:sp modelId="{3C51CC39-D228-4578-8DA1-BB2083AF98E3}">
      <dsp:nvSpPr>
        <dsp:cNvPr id="0" name=""/>
        <dsp:cNvSpPr/>
      </dsp:nvSpPr>
      <dsp:spPr>
        <a:xfrm>
          <a:off x="6041932" y="1394087"/>
          <a:ext cx="5295177" cy="1872000"/>
        </a:xfrm>
        <a:prstGeom prst="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Prestación de los servicios en primer nivel de salud física y mental a la Comunidad Universitaria</a:t>
          </a:r>
          <a:endParaRPr lang="es-MX" sz="2800" b="1" kern="1200" dirty="0">
            <a:latin typeface="Century Gothic" panose="020B0502020202020204" pitchFamily="34" charset="0"/>
          </a:endParaRPr>
        </a:p>
      </dsp:txBody>
      <dsp:txXfrm>
        <a:off x="6041932" y="1394087"/>
        <a:ext cx="5295177" cy="1872000"/>
      </dsp:txXfrm>
    </dsp:sp>
    <dsp:sp modelId="{E7686E36-7C6E-451C-B57A-9A73FA06B9C9}">
      <dsp:nvSpPr>
        <dsp:cNvPr id="0" name=""/>
        <dsp:cNvSpPr/>
      </dsp:nvSpPr>
      <dsp:spPr>
        <a:xfrm>
          <a:off x="6041932" y="3282411"/>
          <a:ext cx="5295177" cy="6144510"/>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Falta de atención por ausencia del personal profesional o de los insumos o implementos necesarios para la prestación del servicio.</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Atención inadecuada del servicio de salud por parte del Operador Contratado.</a:t>
          </a:r>
          <a:endParaRPr lang="es-MX" sz="2800" kern="1200" dirty="0">
            <a:solidFill>
              <a:srgbClr val="081F50"/>
            </a:solidFill>
            <a:latin typeface="Century Gothic" panose="020B0502020202020204" pitchFamily="34" charset="0"/>
          </a:endParaRPr>
        </a:p>
      </dsp:txBody>
      <dsp:txXfrm>
        <a:off x="6041932" y="3282411"/>
        <a:ext cx="5295177" cy="6144510"/>
      </dsp:txXfrm>
    </dsp:sp>
    <dsp:sp modelId="{C09D85D6-7D55-4570-AD4C-36375D2DDB03}">
      <dsp:nvSpPr>
        <dsp:cNvPr id="0" name=""/>
        <dsp:cNvSpPr/>
      </dsp:nvSpPr>
      <dsp:spPr>
        <a:xfrm>
          <a:off x="12083865" y="1385007"/>
          <a:ext cx="5295177" cy="1872000"/>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Prestación de servicio y entrega de almuerzos subsidiados</a:t>
          </a:r>
          <a:endParaRPr lang="es-MX" sz="2800" b="1" kern="1200" dirty="0">
            <a:latin typeface="Century Gothic" panose="020B0502020202020204" pitchFamily="34" charset="0"/>
          </a:endParaRPr>
        </a:p>
      </dsp:txBody>
      <dsp:txXfrm>
        <a:off x="12083865" y="1385007"/>
        <a:ext cx="5295177" cy="1872000"/>
      </dsp:txXfrm>
    </dsp:sp>
    <dsp:sp modelId="{44AF37A5-423B-4EF8-A85A-AAA2349DB81E}">
      <dsp:nvSpPr>
        <dsp:cNvPr id="0" name=""/>
        <dsp:cNvSpPr/>
      </dsp:nvSpPr>
      <dsp:spPr>
        <a:xfrm>
          <a:off x="12078434" y="3269630"/>
          <a:ext cx="5295177" cy="6144510"/>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Entrega de los alimentos en malas condiciones higiénicas.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Lugar y utensilios sucios o en mal estado.</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Atención inadecuada por parte del personal que presta el servicio.</a:t>
          </a:r>
          <a:endParaRPr lang="es-MX" sz="2800" kern="1200" dirty="0">
            <a:solidFill>
              <a:srgbClr val="081F50"/>
            </a:solidFill>
            <a:latin typeface="Century Gothic" panose="020B0502020202020204" pitchFamily="34" charset="0"/>
          </a:endParaRPr>
        </a:p>
      </dsp:txBody>
      <dsp:txXfrm>
        <a:off x="12078434" y="3269630"/>
        <a:ext cx="5295177" cy="61445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5410" y="1181804"/>
          <a:ext cx="5275276" cy="1872000"/>
        </a:xfrm>
        <a:prstGeom prst="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Prestación de los servicios de odontología a la Comunidad Universitaria</a:t>
          </a:r>
          <a:endParaRPr lang="es-MX" sz="2800" b="1" kern="1200" dirty="0">
            <a:latin typeface="Century Gothic" panose="020B0502020202020204" pitchFamily="34" charset="0"/>
          </a:endParaRPr>
        </a:p>
      </dsp:txBody>
      <dsp:txXfrm>
        <a:off x="5410" y="1181804"/>
        <a:ext cx="5275276" cy="1872000"/>
      </dsp:txXfrm>
    </dsp:sp>
    <dsp:sp modelId="{00F886F9-C83E-44F4-B29C-838F76EA8E57}">
      <dsp:nvSpPr>
        <dsp:cNvPr id="0" name=""/>
        <dsp:cNvSpPr/>
      </dsp:nvSpPr>
      <dsp:spPr>
        <a:xfrm>
          <a:off x="5410" y="3053804"/>
          <a:ext cx="5275276" cy="6601724"/>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Falta de atención por ausencia del personal profesional o de insumos o implementos necesarios para la prestación del servicio.</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Cruce de citas programadas.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Información mal diligenciada en los formatos de odontología y atención inadecuada.</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dsp:txBody>
      <dsp:txXfrm>
        <a:off x="5410" y="3053804"/>
        <a:ext cx="5275276" cy="6601724"/>
      </dsp:txXfrm>
    </dsp:sp>
    <dsp:sp modelId="{3C51CC39-D228-4578-8DA1-BB2083AF98E3}">
      <dsp:nvSpPr>
        <dsp:cNvPr id="0" name=""/>
        <dsp:cNvSpPr/>
      </dsp:nvSpPr>
      <dsp:spPr>
        <a:xfrm>
          <a:off x="6019226" y="1181804"/>
          <a:ext cx="5275276" cy="1872000"/>
        </a:xfrm>
        <a:prstGeom prst="rect">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Prestación de los servicios de consejería y psicológica a la comunidad universitaria</a:t>
          </a:r>
          <a:endParaRPr lang="es-MX" sz="2800" b="1" kern="1200" dirty="0">
            <a:latin typeface="Century Gothic" panose="020B0502020202020204" pitchFamily="34" charset="0"/>
          </a:endParaRPr>
        </a:p>
      </dsp:txBody>
      <dsp:txXfrm>
        <a:off x="6019226" y="1181804"/>
        <a:ext cx="5275276" cy="1872000"/>
      </dsp:txXfrm>
    </dsp:sp>
    <dsp:sp modelId="{E7686E36-7C6E-451C-B57A-9A73FA06B9C9}">
      <dsp:nvSpPr>
        <dsp:cNvPr id="0" name=""/>
        <dsp:cNvSpPr/>
      </dsp:nvSpPr>
      <dsp:spPr>
        <a:xfrm>
          <a:off x="6019226" y="3053804"/>
          <a:ext cx="5275276" cy="6601724"/>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Cruce de horarios de citas.</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Falta de  atención al usuario por falta del profesional responsable.</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Atención inadecuada y mal diligenciamiento de formatos de Desarrollo Humano.</a:t>
          </a: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dsp:txBody>
      <dsp:txXfrm>
        <a:off x="6019226" y="3053804"/>
        <a:ext cx="5275276" cy="6601724"/>
      </dsp:txXfrm>
    </dsp:sp>
    <dsp:sp modelId="{C09D85D6-7D55-4570-AD4C-36375D2DDB03}">
      <dsp:nvSpPr>
        <dsp:cNvPr id="0" name=""/>
        <dsp:cNvSpPr/>
      </dsp:nvSpPr>
      <dsp:spPr>
        <a:xfrm>
          <a:off x="12033041" y="1181804"/>
          <a:ext cx="5275276" cy="1872000"/>
        </a:xfrm>
        <a:prstGeom prst="rect">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Participación en eventos culturales externos</a:t>
          </a:r>
          <a:endParaRPr lang="es-MX" sz="2800" b="1" kern="1200" dirty="0">
            <a:latin typeface="Century Gothic" panose="020B0502020202020204" pitchFamily="34" charset="0"/>
          </a:endParaRPr>
        </a:p>
      </dsp:txBody>
      <dsp:txXfrm>
        <a:off x="12033041" y="1181804"/>
        <a:ext cx="5275276" cy="1872000"/>
      </dsp:txXfrm>
    </dsp:sp>
    <dsp:sp modelId="{44AF37A5-423B-4EF8-A85A-AAA2349DB81E}">
      <dsp:nvSpPr>
        <dsp:cNvPr id="0" name=""/>
        <dsp:cNvSpPr/>
      </dsp:nvSpPr>
      <dsp:spPr>
        <a:xfrm>
          <a:off x="12033041" y="3053804"/>
          <a:ext cx="5275276" cy="6601724"/>
        </a:xfrm>
        <a:prstGeom prst="rect">
          <a:avLst/>
        </a:prstGeom>
        <a:solidFill>
          <a:schemeClr val="accent6">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8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r>
            <a:rPr lang="es-CO" sz="2800" kern="1200" dirty="0">
              <a:solidFill>
                <a:srgbClr val="081F50"/>
              </a:solidFill>
              <a:latin typeface="Century Gothic" panose="020B0502020202020204" pitchFamily="34" charset="0"/>
            </a:rPr>
            <a:t>Inoportuna disponibilidad de recurso económico.</a:t>
          </a:r>
          <a:endParaRPr lang="es-MX" sz="2800" kern="1200" dirty="0">
            <a:solidFill>
              <a:srgbClr val="081F50"/>
            </a:solidFill>
            <a:latin typeface="Century Gothic" panose="020B0502020202020204" pitchFamily="34" charset="0"/>
          </a:endParaRPr>
        </a:p>
      </dsp:txBody>
      <dsp:txXfrm>
        <a:off x="12033041" y="3053804"/>
        <a:ext cx="5275276" cy="6601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D0B2F-E948-4EA7-A15D-C81B363250E3}">
      <dsp:nvSpPr>
        <dsp:cNvPr id="0" name=""/>
        <dsp:cNvSpPr/>
      </dsp:nvSpPr>
      <dsp:spPr>
        <a:xfrm>
          <a:off x="490742" y="0"/>
          <a:ext cx="14785847" cy="1437991"/>
        </a:xfrm>
        <a:prstGeom prst="roundRect">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Internacionalización y multilingüismo</a:t>
          </a:r>
          <a:endParaRPr lang="es-ES" sz="3200" b="0" kern="1200" dirty="0">
            <a:solidFill>
              <a:sysClr val="window" lastClr="FFFFFF"/>
            </a:solidFill>
            <a:latin typeface="Century Gothic" panose="020B0502020202020204" pitchFamily="34" charset="0"/>
            <a:ea typeface="+mn-ea"/>
            <a:cs typeface="+mn-cs"/>
          </a:endParaRPr>
        </a:p>
      </dsp:txBody>
      <dsp:txXfrm>
        <a:off x="532859" y="42117"/>
        <a:ext cx="13065898" cy="1353757"/>
      </dsp:txXfrm>
    </dsp:sp>
    <dsp:sp modelId="{E4FC3FF0-F754-418D-B4F0-749186D82344}">
      <dsp:nvSpPr>
        <dsp:cNvPr id="0" name=""/>
        <dsp:cNvSpPr/>
      </dsp:nvSpPr>
      <dsp:spPr>
        <a:xfrm>
          <a:off x="1104137" y="1637711"/>
          <a:ext cx="14785847" cy="1437991"/>
        </a:xfrm>
        <a:prstGeom prst="roundRect">
          <a:avLst>
            <a:gd name="adj" fmla="val 10000"/>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ES" altLang="es-CO" sz="3200" b="0" kern="1200" dirty="0">
              <a:solidFill>
                <a:srgbClr val="113576"/>
              </a:solidFill>
              <a:latin typeface="Century Gothic" panose="020B0502020202020204" pitchFamily="34" charset="0"/>
              <a:ea typeface="+mn-ea"/>
              <a:cs typeface="+mn-cs"/>
            </a:rPr>
            <a:t>Transformación digital</a:t>
          </a:r>
          <a:endParaRPr lang="es-ES" sz="3200" b="0" kern="1200" dirty="0">
            <a:solidFill>
              <a:sysClr val="window" lastClr="FFFFFF"/>
            </a:solidFill>
            <a:latin typeface="Century Gothic" panose="020B0502020202020204" pitchFamily="34" charset="0"/>
            <a:ea typeface="+mn-ea"/>
            <a:cs typeface="+mn-cs"/>
          </a:endParaRPr>
        </a:p>
      </dsp:txBody>
      <dsp:txXfrm>
        <a:off x="1146254" y="1679828"/>
        <a:ext cx="12662781" cy="1353757"/>
      </dsp:txXfrm>
    </dsp:sp>
    <dsp:sp modelId="{6DDA4D9F-22B5-4BFC-86D3-4073BD7971FF}">
      <dsp:nvSpPr>
        <dsp:cNvPr id="0" name=""/>
        <dsp:cNvSpPr/>
      </dsp:nvSpPr>
      <dsp:spPr>
        <a:xfrm>
          <a:off x="2208275" y="3275423"/>
          <a:ext cx="14785847" cy="1437991"/>
        </a:xfrm>
        <a:prstGeom prst="roundRect">
          <a:avLst>
            <a:gd name="adj" fmla="val 10000"/>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CO" sz="3200" b="0" kern="1200" dirty="0">
              <a:solidFill>
                <a:srgbClr val="113576"/>
              </a:solidFill>
              <a:latin typeface="Century Gothic" panose="020B0502020202020204" pitchFamily="34" charset="0"/>
              <a:ea typeface="+mn-ea"/>
              <a:cs typeface="+mn-cs"/>
            </a:rPr>
            <a:t>Regionalización en contexto</a:t>
          </a:r>
          <a:endParaRPr lang="es-ES" sz="3200" b="0" kern="1200" dirty="0">
            <a:solidFill>
              <a:sysClr val="window" lastClr="FFFFFF"/>
            </a:solidFill>
            <a:latin typeface="Century Gothic" panose="020B0502020202020204" pitchFamily="34" charset="0"/>
            <a:ea typeface="+mn-ea"/>
            <a:cs typeface="+mn-cs"/>
          </a:endParaRPr>
        </a:p>
      </dsp:txBody>
      <dsp:txXfrm>
        <a:off x="2250392" y="3317540"/>
        <a:ext cx="12662781" cy="1353757"/>
      </dsp:txXfrm>
    </dsp:sp>
    <dsp:sp modelId="{13EB68AE-A67E-413A-87BC-9F0643919867}">
      <dsp:nvSpPr>
        <dsp:cNvPr id="0" name=""/>
        <dsp:cNvSpPr/>
      </dsp:nvSpPr>
      <dsp:spPr>
        <a:xfrm>
          <a:off x="3312413" y="4913135"/>
          <a:ext cx="14785847" cy="1437991"/>
        </a:xfrm>
        <a:prstGeom prst="roundRect">
          <a:avLst>
            <a:gd name="adj" fmla="val 10000"/>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4 - </a:t>
          </a:r>
          <a:r>
            <a:rPr lang="es-CO" altLang="es-CO" sz="3200" b="0" kern="1200" dirty="0">
              <a:solidFill>
                <a:srgbClr val="113576"/>
              </a:solidFill>
              <a:latin typeface="Century Gothic" panose="020B0502020202020204" pitchFamily="34" charset="0"/>
              <a:ea typeface="+mn-ea"/>
              <a:cs typeface="+mn-cs"/>
            </a:rPr>
            <a:t>Procesos académicos inclusivos e interculturales</a:t>
          </a:r>
          <a:endParaRPr lang="es-ES" sz="3200" b="0" kern="1200" dirty="0">
            <a:solidFill>
              <a:sysClr val="window" lastClr="FFFFFF"/>
            </a:solidFill>
            <a:latin typeface="Century Gothic" panose="020B0502020202020204" pitchFamily="34" charset="0"/>
            <a:ea typeface="+mn-ea"/>
            <a:cs typeface="+mn-cs"/>
          </a:endParaRPr>
        </a:p>
      </dsp:txBody>
      <dsp:txXfrm>
        <a:off x="3354530" y="4955252"/>
        <a:ext cx="12662781" cy="1353757"/>
      </dsp:txXfrm>
    </dsp:sp>
    <dsp:sp modelId="{BA03060A-A1E8-440E-88E3-46A38FC572EB}">
      <dsp:nvSpPr>
        <dsp:cNvPr id="0" name=""/>
        <dsp:cNvSpPr/>
      </dsp:nvSpPr>
      <dsp:spPr>
        <a:xfrm>
          <a:off x="4416551" y="6550847"/>
          <a:ext cx="14785847" cy="1437991"/>
        </a:xfrm>
        <a:prstGeom prst="roundRect">
          <a:avLst>
            <a:gd name="adj" fmla="val 10000"/>
          </a:avLst>
        </a:prstGeom>
        <a:solidFill>
          <a:sysClr val="window" lastClr="FFFFFF"/>
        </a:solidFill>
        <a:ln w="25400" cap="flat" cmpd="sng" algn="ctr">
          <a:solidFill>
            <a:srgbClr val="1F497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5 - </a:t>
          </a:r>
          <a:r>
            <a:rPr lang="es-ES" altLang="es-CO" sz="3200" b="0" kern="1200" dirty="0">
              <a:solidFill>
                <a:srgbClr val="113576"/>
              </a:solidFill>
              <a:latin typeface="Century Gothic" panose="020B0502020202020204" pitchFamily="34" charset="0"/>
              <a:ea typeface="+mn-ea"/>
              <a:cs typeface="+mn-cs"/>
            </a:rPr>
            <a:t>Autoevaluación y acreditación Institucional y de programas académicos en el contexto nacional e internacional</a:t>
          </a:r>
          <a:endParaRPr lang="es-ES" sz="3200" b="0" kern="1200" dirty="0">
            <a:solidFill>
              <a:sysClr val="window" lastClr="FFFFFF"/>
            </a:solidFill>
            <a:latin typeface="Century Gothic" panose="020B0502020202020204" pitchFamily="34" charset="0"/>
            <a:ea typeface="+mn-ea"/>
            <a:cs typeface="+mn-cs"/>
          </a:endParaRPr>
        </a:p>
      </dsp:txBody>
      <dsp:txXfrm>
        <a:off x="4458668" y="6592964"/>
        <a:ext cx="12662781" cy="1353757"/>
      </dsp:txXfrm>
    </dsp:sp>
    <dsp:sp modelId="{BE864CA6-D1E6-448E-B7DE-F33E0A5DC3DD}">
      <dsp:nvSpPr>
        <dsp:cNvPr id="0" name=""/>
        <dsp:cNvSpPr/>
      </dsp:nvSpPr>
      <dsp:spPr>
        <a:xfrm>
          <a:off x="18267704" y="1083012"/>
          <a:ext cx="934694" cy="934694"/>
        </a:xfrm>
        <a:prstGeom prst="rightArrow">
          <a:avLst>
            <a:gd name="adj1" fmla="val 60000"/>
            <a:gd name="adj2" fmla="val 50000"/>
          </a:avLst>
        </a:prstGeom>
        <a:solidFill>
          <a:schemeClr val="tx1">
            <a:alpha val="9000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s-CO" sz="4000" kern="1200"/>
        </a:p>
      </dsp:txBody>
      <dsp:txXfrm>
        <a:off x="18267704" y="1269951"/>
        <a:ext cx="654286" cy="560816"/>
      </dsp:txXfrm>
    </dsp:sp>
    <dsp:sp modelId="{DE2AB5D1-7690-4F4B-9957-BD2DC8EAD164}">
      <dsp:nvSpPr>
        <dsp:cNvPr id="0" name=""/>
        <dsp:cNvSpPr/>
      </dsp:nvSpPr>
      <dsp:spPr>
        <a:xfrm>
          <a:off x="18267704" y="0"/>
          <a:ext cx="934694" cy="934694"/>
        </a:xfrm>
        <a:prstGeom prst="rightArrow">
          <a:avLst>
            <a:gd name="adj1" fmla="val 60000"/>
            <a:gd name="adj2" fmla="val 5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kern="1200" dirty="0">
            <a:solidFill>
              <a:sysClr val="window" lastClr="FFFFFF"/>
            </a:solidFill>
            <a:latin typeface="Century Gothic" panose="020B0502020202020204" pitchFamily="34" charset="0"/>
            <a:ea typeface="+mn-ea"/>
            <a:cs typeface="+mn-cs"/>
          </a:endParaRPr>
        </a:p>
      </dsp:txBody>
      <dsp:txXfrm>
        <a:off x="18267704" y="186939"/>
        <a:ext cx="654286" cy="560816"/>
      </dsp:txXfrm>
    </dsp:sp>
    <dsp:sp modelId="{B6D443FA-F779-4331-B9E8-641A26F10F50}">
      <dsp:nvSpPr>
        <dsp:cNvPr id="0" name=""/>
        <dsp:cNvSpPr/>
      </dsp:nvSpPr>
      <dsp:spPr>
        <a:xfrm>
          <a:off x="18267704" y="3998980"/>
          <a:ext cx="934694" cy="934694"/>
        </a:xfrm>
        <a:prstGeom prst="rightArrow">
          <a:avLst>
            <a:gd name="adj1" fmla="val 60000"/>
            <a:gd name="adj2" fmla="val 5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kern="1200">
            <a:solidFill>
              <a:sysClr val="window" lastClr="FFFFFF"/>
            </a:solidFill>
            <a:latin typeface="Century Gothic" panose="020B0502020202020204" pitchFamily="34" charset="0"/>
            <a:ea typeface="+mn-ea"/>
            <a:cs typeface="+mn-cs"/>
          </a:endParaRPr>
        </a:p>
      </dsp:txBody>
      <dsp:txXfrm>
        <a:off x="18267704" y="4185919"/>
        <a:ext cx="654286" cy="560816"/>
      </dsp:txXfrm>
    </dsp:sp>
    <dsp:sp modelId="{7648C7AB-372E-4832-888D-32C6D7A380CC}">
      <dsp:nvSpPr>
        <dsp:cNvPr id="0" name=""/>
        <dsp:cNvSpPr/>
      </dsp:nvSpPr>
      <dsp:spPr>
        <a:xfrm>
          <a:off x="18267704" y="5631779"/>
          <a:ext cx="934694" cy="934694"/>
        </a:xfrm>
        <a:prstGeom prst="rightArrow">
          <a:avLst>
            <a:gd name="adj1" fmla="val 60000"/>
            <a:gd name="adj2" fmla="val 50000"/>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ES" sz="3200" kern="1200">
            <a:solidFill>
              <a:sysClr val="window" lastClr="FFFFFF"/>
            </a:solidFill>
            <a:latin typeface="Century Gothic" panose="020B0502020202020204" pitchFamily="34" charset="0"/>
            <a:ea typeface="+mn-ea"/>
            <a:cs typeface="+mn-cs"/>
          </a:endParaRPr>
        </a:p>
      </dsp:txBody>
      <dsp:txXfrm>
        <a:off x="18267704" y="5818718"/>
        <a:ext cx="654286" cy="560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07D65-555F-47D2-8342-FB5B62984362}">
      <dsp:nvSpPr>
        <dsp:cNvPr id="0" name=""/>
        <dsp:cNvSpPr/>
      </dsp:nvSpPr>
      <dsp:spPr>
        <a:xfrm>
          <a:off x="10890241" y="2878034"/>
          <a:ext cx="5694020" cy="1278675"/>
        </a:xfrm>
        <a:custGeom>
          <a:avLst/>
          <a:gdLst/>
          <a:ahLst/>
          <a:cxnLst/>
          <a:rect l="0" t="0" r="0" b="0"/>
          <a:pathLst>
            <a:path>
              <a:moveTo>
                <a:pt x="0" y="0"/>
              </a:moveTo>
              <a:lnTo>
                <a:pt x="0" y="771545"/>
              </a:lnTo>
              <a:lnTo>
                <a:pt x="5694020" y="771545"/>
              </a:lnTo>
              <a:lnTo>
                <a:pt x="5694020" y="1278675"/>
              </a:lnTo>
            </a:path>
          </a:pathLst>
        </a:custGeom>
        <a:noFill/>
        <a:ln w="25400" cap="flat" cmpd="sng" algn="ctr">
          <a:solidFill>
            <a:schemeClr val="accent2">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FEE91027-7E09-4EB3-85AE-C5A7CFABA997}">
      <dsp:nvSpPr>
        <dsp:cNvPr id="0" name=""/>
        <dsp:cNvSpPr/>
      </dsp:nvSpPr>
      <dsp:spPr>
        <a:xfrm>
          <a:off x="10844521" y="2878034"/>
          <a:ext cx="91440" cy="1278675"/>
        </a:xfrm>
        <a:custGeom>
          <a:avLst/>
          <a:gdLst/>
          <a:ahLst/>
          <a:cxnLst/>
          <a:rect l="0" t="0" r="0" b="0"/>
          <a:pathLst>
            <a:path>
              <a:moveTo>
                <a:pt x="45720" y="0"/>
              </a:moveTo>
              <a:lnTo>
                <a:pt x="45720" y="771545"/>
              </a:lnTo>
              <a:lnTo>
                <a:pt x="107949" y="771545"/>
              </a:lnTo>
              <a:lnTo>
                <a:pt x="107949" y="1278675"/>
              </a:lnTo>
            </a:path>
          </a:pathLst>
        </a:custGeom>
        <a:noFill/>
        <a:ln w="25400" cap="flat" cmpd="sng" algn="ctr">
          <a:solidFill>
            <a:schemeClr val="accent2">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39CF24B-09CB-4668-8506-39A4476871C5}">
      <dsp:nvSpPr>
        <dsp:cNvPr id="0" name=""/>
        <dsp:cNvSpPr/>
      </dsp:nvSpPr>
      <dsp:spPr>
        <a:xfrm>
          <a:off x="5320679" y="6330121"/>
          <a:ext cx="2607445" cy="1255749"/>
        </a:xfrm>
        <a:custGeom>
          <a:avLst/>
          <a:gdLst/>
          <a:ahLst/>
          <a:cxnLst/>
          <a:rect l="0" t="0" r="0" b="0"/>
          <a:pathLst>
            <a:path>
              <a:moveTo>
                <a:pt x="0" y="0"/>
              </a:moveTo>
              <a:lnTo>
                <a:pt x="0" y="748619"/>
              </a:lnTo>
              <a:lnTo>
                <a:pt x="2607445" y="748619"/>
              </a:lnTo>
              <a:lnTo>
                <a:pt x="2607445" y="1255749"/>
              </a:lnTo>
            </a:path>
          </a:pathLst>
        </a:custGeom>
        <a:noFill/>
        <a:ln w="25400" cap="flat" cmpd="sng" algn="ctr">
          <a:solidFill>
            <a:schemeClr val="accent2">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05A86DC-795F-4EF0-BBA5-B44C3A430141}">
      <dsp:nvSpPr>
        <dsp:cNvPr id="0" name=""/>
        <dsp:cNvSpPr/>
      </dsp:nvSpPr>
      <dsp:spPr>
        <a:xfrm>
          <a:off x="2296334" y="6330121"/>
          <a:ext cx="3024345" cy="1255749"/>
        </a:xfrm>
        <a:custGeom>
          <a:avLst/>
          <a:gdLst/>
          <a:ahLst/>
          <a:cxnLst/>
          <a:rect l="0" t="0" r="0" b="0"/>
          <a:pathLst>
            <a:path>
              <a:moveTo>
                <a:pt x="3024345" y="0"/>
              </a:moveTo>
              <a:lnTo>
                <a:pt x="3024345" y="748619"/>
              </a:lnTo>
              <a:lnTo>
                <a:pt x="0" y="748619"/>
              </a:lnTo>
              <a:lnTo>
                <a:pt x="0" y="1255749"/>
              </a:lnTo>
            </a:path>
          </a:pathLst>
        </a:custGeom>
        <a:noFill/>
        <a:ln w="25400" cap="flat" cmpd="sng" algn="ctr">
          <a:solidFill>
            <a:schemeClr val="accent2">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A729269-16BB-4BB8-A07F-C96D35EDFDEC}">
      <dsp:nvSpPr>
        <dsp:cNvPr id="0" name=""/>
        <dsp:cNvSpPr/>
      </dsp:nvSpPr>
      <dsp:spPr>
        <a:xfrm>
          <a:off x="5320679" y="2878034"/>
          <a:ext cx="5569561" cy="1278675"/>
        </a:xfrm>
        <a:custGeom>
          <a:avLst/>
          <a:gdLst/>
          <a:ahLst/>
          <a:cxnLst/>
          <a:rect l="0" t="0" r="0" b="0"/>
          <a:pathLst>
            <a:path>
              <a:moveTo>
                <a:pt x="5569561" y="0"/>
              </a:moveTo>
              <a:lnTo>
                <a:pt x="5569561" y="771545"/>
              </a:lnTo>
              <a:lnTo>
                <a:pt x="0" y="771545"/>
              </a:lnTo>
              <a:lnTo>
                <a:pt x="0" y="1278675"/>
              </a:lnTo>
            </a:path>
          </a:pathLst>
        </a:custGeom>
        <a:noFill/>
        <a:ln w="25400" cap="flat" cmpd="sng" algn="ctr">
          <a:solidFill>
            <a:schemeClr val="accent2">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877D153-6687-4BF2-A993-C8BD5167881A}">
      <dsp:nvSpPr>
        <dsp:cNvPr id="0" name=""/>
        <dsp:cNvSpPr/>
      </dsp:nvSpPr>
      <dsp:spPr>
        <a:xfrm>
          <a:off x="8374966" y="704621"/>
          <a:ext cx="5030549" cy="2173412"/>
        </a:xfrm>
        <a:prstGeom prst="rect">
          <a:avLst/>
        </a:prstGeom>
        <a:solidFill>
          <a:srgbClr val="D07137"/>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cs typeface="Calibri" panose="020F0502020204030204" pitchFamily="34" charset="0"/>
            </a:rPr>
            <a:t>Jefe de Oficina de Planeación</a:t>
          </a:r>
        </a:p>
      </dsp:txBody>
      <dsp:txXfrm>
        <a:off x="8374966" y="704621"/>
        <a:ext cx="5030549" cy="2173412"/>
      </dsp:txXfrm>
    </dsp:sp>
    <dsp:sp modelId="{6CB7BED7-8245-4241-BF57-F77305571F85}">
      <dsp:nvSpPr>
        <dsp:cNvPr id="0" name=""/>
        <dsp:cNvSpPr/>
      </dsp:nvSpPr>
      <dsp:spPr>
        <a:xfrm>
          <a:off x="9506958" y="2372127"/>
          <a:ext cx="4025891" cy="770322"/>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dirty="0">
              <a:latin typeface="Century Gothic" panose="020B0502020202020204" pitchFamily="34" charset="0"/>
              <a:cs typeface="Calibri" panose="020F0502020204030204" pitchFamily="34" charset="0"/>
            </a:rPr>
            <a:t>Carlos Hernández</a:t>
          </a:r>
        </a:p>
      </dsp:txBody>
      <dsp:txXfrm>
        <a:off x="9506958" y="2372127"/>
        <a:ext cx="4025891" cy="770322"/>
      </dsp:txXfrm>
    </dsp:sp>
    <dsp:sp modelId="{EF778EB2-DB7C-4432-B048-326964E449A0}">
      <dsp:nvSpPr>
        <dsp:cNvPr id="0" name=""/>
        <dsp:cNvSpPr/>
      </dsp:nvSpPr>
      <dsp:spPr>
        <a:xfrm>
          <a:off x="2804901" y="4156709"/>
          <a:ext cx="5031556" cy="2173412"/>
        </a:xfrm>
        <a:prstGeom prst="rect">
          <a:avLst/>
        </a:prstGeom>
        <a:solidFill>
          <a:srgbClr val="081F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cs typeface="Calibri" panose="020F0502020204030204" pitchFamily="34" charset="0"/>
            </a:rPr>
            <a:t>Sistema Integrado de Gestión </a:t>
          </a:r>
        </a:p>
      </dsp:txBody>
      <dsp:txXfrm>
        <a:off x="2804901" y="4156709"/>
        <a:ext cx="5031556" cy="2173412"/>
      </dsp:txXfrm>
    </dsp:sp>
    <dsp:sp modelId="{F7AA4806-C94A-4259-972E-010E2860BB63}">
      <dsp:nvSpPr>
        <dsp:cNvPr id="0" name=""/>
        <dsp:cNvSpPr/>
      </dsp:nvSpPr>
      <dsp:spPr>
        <a:xfrm>
          <a:off x="4061352" y="5847140"/>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a:latin typeface="Century Gothic" panose="020B0502020202020204" pitchFamily="34" charset="0"/>
              <a:cs typeface="Calibri" panose="020F0502020204030204" pitchFamily="34" charset="0"/>
            </a:rPr>
            <a:t>Teobaldo Escorcia </a:t>
          </a:r>
          <a:endParaRPr lang="es-ES" sz="2800" kern="1200" dirty="0">
            <a:latin typeface="Century Gothic" panose="020B0502020202020204" pitchFamily="34" charset="0"/>
            <a:cs typeface="Calibri" panose="020F0502020204030204" pitchFamily="34" charset="0"/>
          </a:endParaRPr>
        </a:p>
      </dsp:txBody>
      <dsp:txXfrm>
        <a:off x="4061352" y="5847140"/>
        <a:ext cx="3777980" cy="724470"/>
      </dsp:txXfrm>
    </dsp:sp>
    <dsp:sp modelId="{18BFAC68-5E51-4A5C-ADB8-E6AAC4BCB1B0}">
      <dsp:nvSpPr>
        <dsp:cNvPr id="0" name=""/>
        <dsp:cNvSpPr/>
      </dsp:nvSpPr>
      <dsp:spPr>
        <a:xfrm>
          <a:off x="197455" y="7585870"/>
          <a:ext cx="4197756" cy="2173412"/>
        </a:xfrm>
        <a:prstGeom prst="rect">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a:latin typeface="Century Gothic" panose="020B0502020202020204" pitchFamily="34" charset="0"/>
              <a:cs typeface="Calibri" panose="020F0502020204030204" pitchFamily="34" charset="0"/>
            </a:rPr>
            <a:t>Sistema de Gestión de la Calidad </a:t>
          </a:r>
          <a:endParaRPr lang="es-ES" sz="3600" kern="1200" dirty="0">
            <a:latin typeface="Century Gothic" panose="020B0502020202020204" pitchFamily="34" charset="0"/>
            <a:cs typeface="Calibri" panose="020F0502020204030204" pitchFamily="34" charset="0"/>
          </a:endParaRPr>
        </a:p>
      </dsp:txBody>
      <dsp:txXfrm>
        <a:off x="197455" y="7585870"/>
        <a:ext cx="4197756" cy="2173412"/>
      </dsp:txXfrm>
    </dsp:sp>
    <dsp:sp modelId="{C5270996-E511-42CE-B622-FB1B327B275C}">
      <dsp:nvSpPr>
        <dsp:cNvPr id="0" name=""/>
        <dsp:cNvSpPr/>
      </dsp:nvSpPr>
      <dsp:spPr>
        <a:xfrm>
          <a:off x="1037007" y="9276302"/>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196871"/>
              <a:satOff val="-20782"/>
              <a:lumOff val="2107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a:latin typeface="Century Gothic" panose="020B0502020202020204" pitchFamily="34" charset="0"/>
              <a:cs typeface="Calibri" panose="020F0502020204030204" pitchFamily="34" charset="0"/>
            </a:rPr>
            <a:t>Equipo de Calidad</a:t>
          </a:r>
          <a:endParaRPr lang="es-ES" sz="2800" kern="1200" dirty="0">
            <a:latin typeface="Century Gothic" panose="020B0502020202020204" pitchFamily="34" charset="0"/>
            <a:cs typeface="Calibri" panose="020F0502020204030204" pitchFamily="34" charset="0"/>
          </a:endParaRPr>
        </a:p>
      </dsp:txBody>
      <dsp:txXfrm>
        <a:off x="1037007" y="9276302"/>
        <a:ext cx="3777980" cy="724470"/>
      </dsp:txXfrm>
    </dsp:sp>
    <dsp:sp modelId="{9AF3BEF4-C21E-4967-821B-E13EDA8830A9}">
      <dsp:nvSpPr>
        <dsp:cNvPr id="0" name=""/>
        <dsp:cNvSpPr/>
      </dsp:nvSpPr>
      <dsp:spPr>
        <a:xfrm>
          <a:off x="5829247" y="7585870"/>
          <a:ext cx="4197756" cy="2173412"/>
        </a:xfrm>
        <a:prstGeom prst="rect">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a:latin typeface="Century Gothic" panose="020B0502020202020204" pitchFamily="34" charset="0"/>
              <a:cs typeface="Calibri" panose="020F0502020204030204" pitchFamily="34" charset="0"/>
            </a:rPr>
            <a:t>Sistema de Gestión Ambiental </a:t>
          </a:r>
          <a:endParaRPr lang="es-ES" sz="3600" kern="1200" dirty="0">
            <a:latin typeface="Century Gothic" panose="020B0502020202020204" pitchFamily="34" charset="0"/>
            <a:cs typeface="Calibri" panose="020F0502020204030204" pitchFamily="34" charset="0"/>
          </a:endParaRPr>
        </a:p>
      </dsp:txBody>
      <dsp:txXfrm>
        <a:off x="5829247" y="7585870"/>
        <a:ext cx="4197756" cy="2173412"/>
      </dsp:txXfrm>
    </dsp:sp>
    <dsp:sp modelId="{229FA104-E3B3-4D65-921E-048609FD5F33}">
      <dsp:nvSpPr>
        <dsp:cNvPr id="0" name=""/>
        <dsp:cNvSpPr/>
      </dsp:nvSpPr>
      <dsp:spPr>
        <a:xfrm>
          <a:off x="6668798" y="9276302"/>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393743"/>
              <a:satOff val="-41565"/>
              <a:lumOff val="4215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dirty="0">
              <a:latin typeface="Century Gothic" panose="020B0502020202020204" pitchFamily="34" charset="0"/>
              <a:cs typeface="Calibri" panose="020F0502020204030204" pitchFamily="34" charset="0"/>
            </a:rPr>
            <a:t>Equipo Ambiental</a:t>
          </a:r>
        </a:p>
      </dsp:txBody>
      <dsp:txXfrm>
        <a:off x="6668798" y="9276302"/>
        <a:ext cx="3777980" cy="724470"/>
      </dsp:txXfrm>
    </dsp:sp>
    <dsp:sp modelId="{05F62C57-34B4-4535-8EDF-97565C966A6F}">
      <dsp:nvSpPr>
        <dsp:cNvPr id="0" name=""/>
        <dsp:cNvSpPr/>
      </dsp:nvSpPr>
      <dsp:spPr>
        <a:xfrm>
          <a:off x="8853592" y="4156709"/>
          <a:ext cx="4197756" cy="2173412"/>
        </a:xfrm>
        <a:prstGeom prst="rect">
          <a:avLst/>
        </a:prstGeom>
        <a:solidFill>
          <a:srgbClr val="081F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dirty="0">
              <a:latin typeface="Century Gothic" panose="020B0502020202020204" pitchFamily="34" charset="0"/>
              <a:cs typeface="Calibri" panose="020F0502020204030204" pitchFamily="34" charset="0"/>
            </a:rPr>
            <a:t>Planeación Estratégica</a:t>
          </a:r>
        </a:p>
      </dsp:txBody>
      <dsp:txXfrm>
        <a:off x="8853592" y="4156709"/>
        <a:ext cx="4197756" cy="2173412"/>
      </dsp:txXfrm>
    </dsp:sp>
    <dsp:sp modelId="{A52BBA8D-008B-4CEF-BFE9-C7403AD7D39B}">
      <dsp:nvSpPr>
        <dsp:cNvPr id="0" name=""/>
        <dsp:cNvSpPr/>
      </dsp:nvSpPr>
      <dsp:spPr>
        <a:xfrm>
          <a:off x="9693144" y="5847140"/>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393743"/>
              <a:satOff val="-41565"/>
              <a:lumOff val="4215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dirty="0">
              <a:latin typeface="Century Gothic" panose="020B0502020202020204" pitchFamily="34" charset="0"/>
              <a:cs typeface="Calibri" panose="020F0502020204030204" pitchFamily="34" charset="0"/>
            </a:rPr>
            <a:t>Graciela Angulo</a:t>
          </a:r>
        </a:p>
      </dsp:txBody>
      <dsp:txXfrm>
        <a:off x="9693144" y="5847140"/>
        <a:ext cx="3777980" cy="724470"/>
      </dsp:txXfrm>
    </dsp:sp>
    <dsp:sp modelId="{6DBF7A59-A472-4064-A980-4E1ED0F0F159}">
      <dsp:nvSpPr>
        <dsp:cNvPr id="0" name=""/>
        <dsp:cNvSpPr/>
      </dsp:nvSpPr>
      <dsp:spPr>
        <a:xfrm>
          <a:off x="14485383" y="4156709"/>
          <a:ext cx="4197756" cy="2173412"/>
        </a:xfrm>
        <a:prstGeom prst="rect">
          <a:avLst/>
        </a:prstGeom>
        <a:solidFill>
          <a:srgbClr val="081F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306693" numCol="1" spcCol="1270" anchor="ctr" anchorCtr="0">
          <a:noAutofit/>
        </a:bodyPr>
        <a:lstStyle/>
        <a:p>
          <a:pPr marL="0" lvl="0" indent="0" algn="ctr" defTabSz="1600200">
            <a:lnSpc>
              <a:spcPct val="90000"/>
            </a:lnSpc>
            <a:spcBef>
              <a:spcPct val="0"/>
            </a:spcBef>
            <a:spcAft>
              <a:spcPct val="35000"/>
            </a:spcAft>
            <a:buNone/>
          </a:pPr>
          <a:r>
            <a:rPr lang="es-ES" sz="3600" kern="1200">
              <a:latin typeface="Century Gothic" panose="020B0502020202020204" pitchFamily="34" charset="0"/>
              <a:cs typeface="Calibri" panose="020F0502020204030204" pitchFamily="34" charset="0"/>
            </a:rPr>
            <a:t>Planta Física </a:t>
          </a:r>
          <a:endParaRPr lang="es-ES" sz="3600" kern="1200" dirty="0">
            <a:latin typeface="Century Gothic" panose="020B0502020202020204" pitchFamily="34" charset="0"/>
            <a:cs typeface="Calibri" panose="020F0502020204030204" pitchFamily="34" charset="0"/>
          </a:endParaRPr>
        </a:p>
      </dsp:txBody>
      <dsp:txXfrm>
        <a:off x="14485383" y="4156709"/>
        <a:ext cx="4197756" cy="2173412"/>
      </dsp:txXfrm>
    </dsp:sp>
    <dsp:sp modelId="{52E29743-E634-4346-A0A4-FDA2B500BEE4}">
      <dsp:nvSpPr>
        <dsp:cNvPr id="0" name=""/>
        <dsp:cNvSpPr/>
      </dsp:nvSpPr>
      <dsp:spPr>
        <a:xfrm>
          <a:off x="15324935" y="5847140"/>
          <a:ext cx="3777980" cy="724470"/>
        </a:xfrm>
        <a:prstGeom prst="rect">
          <a:avLst/>
        </a:prstGeom>
        <a:solidFill>
          <a:schemeClr val="lt1">
            <a:alpha val="90000"/>
            <a:hueOff val="0"/>
            <a:satOff val="0"/>
            <a:lumOff val="0"/>
            <a:alphaOff val="0"/>
          </a:schemeClr>
        </a:solidFill>
        <a:ln w="9525" cap="flat" cmpd="sng" algn="ctr">
          <a:solidFill>
            <a:schemeClr val="accent2">
              <a:shade val="50000"/>
              <a:hueOff val="196871"/>
              <a:satOff val="-20782"/>
              <a:lumOff val="2107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1120" tIns="17780" rIns="71120" bIns="17780" numCol="1" spcCol="1270" anchor="ctr" anchorCtr="0">
          <a:noAutofit/>
        </a:bodyPr>
        <a:lstStyle/>
        <a:p>
          <a:pPr marL="0" lvl="0" indent="0" algn="r" defTabSz="1244600">
            <a:lnSpc>
              <a:spcPct val="90000"/>
            </a:lnSpc>
            <a:spcBef>
              <a:spcPct val="0"/>
            </a:spcBef>
            <a:spcAft>
              <a:spcPct val="35000"/>
            </a:spcAft>
            <a:buNone/>
          </a:pPr>
          <a:r>
            <a:rPr lang="es-ES" sz="2800" kern="1200" dirty="0">
              <a:latin typeface="Century Gothic" panose="020B0502020202020204" pitchFamily="34" charset="0"/>
              <a:cs typeface="Calibri" panose="020F0502020204030204" pitchFamily="34" charset="0"/>
            </a:rPr>
            <a:t>Juan S. </a:t>
          </a:r>
          <a:r>
            <a:rPr lang="es-ES" sz="2800" kern="1200" dirty="0" err="1">
              <a:latin typeface="Century Gothic" panose="020B0502020202020204" pitchFamily="34" charset="0"/>
              <a:cs typeface="Calibri" panose="020F0502020204030204" pitchFamily="34" charset="0"/>
            </a:rPr>
            <a:t>Paez</a:t>
          </a:r>
          <a:endParaRPr lang="es-ES" sz="2800" kern="1200" dirty="0">
            <a:latin typeface="Century Gothic" panose="020B0502020202020204" pitchFamily="34" charset="0"/>
            <a:cs typeface="Calibri" panose="020F0502020204030204" pitchFamily="34" charset="0"/>
          </a:endParaRPr>
        </a:p>
      </dsp:txBody>
      <dsp:txXfrm>
        <a:off x="15324935" y="5847140"/>
        <a:ext cx="3777980" cy="724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A23E3-DA50-43FB-BB69-7202C19CB3B0}">
      <dsp:nvSpPr>
        <dsp:cNvPr id="0" name=""/>
        <dsp:cNvSpPr/>
      </dsp:nvSpPr>
      <dsp:spPr>
        <a:xfrm>
          <a:off x="1708150" y="1918"/>
          <a:ext cx="4012406" cy="2407443"/>
        </a:xfrm>
        <a:prstGeom prst="rect">
          <a:avLst/>
        </a:prstGeom>
        <a:solidFill>
          <a:schemeClr val="bg2">
            <a:lumMod val="50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ESTUDIANTES </a:t>
          </a:r>
        </a:p>
        <a:p>
          <a:pPr marL="0" lvl="0" indent="0" algn="ctr" defTabSz="1066800">
            <a:lnSpc>
              <a:spcPct val="90000"/>
            </a:lnSpc>
            <a:spcBef>
              <a:spcPct val="0"/>
            </a:spcBef>
            <a:spcAft>
              <a:spcPct val="35000"/>
            </a:spcAft>
            <a:buNone/>
          </a:pPr>
          <a:r>
            <a:rPr lang="es-ES" sz="1800" b="1" kern="1200" dirty="0">
              <a:latin typeface="Century Gothic" panose="020B0502020202020204" pitchFamily="34" charset="0"/>
              <a:cs typeface="Calibri" panose="020F0502020204030204" pitchFamily="34" charset="0"/>
            </a:rPr>
            <a:t>(</a:t>
          </a:r>
          <a:r>
            <a:rPr lang="es-CO" sz="1800" b="1" kern="1200" dirty="0">
              <a:latin typeface="Century Gothic" panose="020B0502020202020204" pitchFamily="34" charset="0"/>
              <a:cs typeface="Calibri" panose="020F0502020204030204" pitchFamily="34" charset="0"/>
            </a:rPr>
            <a:t>Pregrado, Postgrado)</a:t>
          </a:r>
          <a:endParaRPr lang="es-ES" sz="1800" b="1" kern="1200" dirty="0">
            <a:latin typeface="Century Gothic" panose="020B0502020202020204" pitchFamily="34" charset="0"/>
            <a:cs typeface="Calibri" panose="020F0502020204030204" pitchFamily="34" charset="0"/>
          </a:endParaRPr>
        </a:p>
      </dsp:txBody>
      <dsp:txXfrm>
        <a:off x="1708150" y="1918"/>
        <a:ext cx="4012406" cy="2407443"/>
      </dsp:txXfrm>
    </dsp:sp>
    <dsp:sp modelId="{1886DE73-C225-4D80-9761-4571BBFF9483}">
      <dsp:nvSpPr>
        <dsp:cNvPr id="0" name=""/>
        <dsp:cNvSpPr/>
      </dsp:nvSpPr>
      <dsp:spPr>
        <a:xfrm>
          <a:off x="6121796" y="1918"/>
          <a:ext cx="4012406" cy="2407443"/>
        </a:xfrm>
        <a:prstGeom prst="rect">
          <a:avLst/>
        </a:prstGeom>
        <a:solidFill>
          <a:schemeClr val="accent1">
            <a:lumMod val="50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TRABAJADORES </a:t>
          </a:r>
          <a:r>
            <a:rPr lang="es-ES" sz="1800" b="1" kern="1200" dirty="0">
              <a:latin typeface="Century Gothic" panose="020B0502020202020204" pitchFamily="34" charset="0"/>
              <a:cs typeface="Calibri" panose="020F0502020204030204" pitchFamily="34" charset="0"/>
            </a:rPr>
            <a:t>(</a:t>
          </a:r>
          <a:r>
            <a:rPr lang="es-CO" sz="1800" b="1" kern="1200" dirty="0">
              <a:latin typeface="Century Gothic" panose="020B0502020202020204" pitchFamily="34" charset="0"/>
              <a:cs typeface="Calibri" panose="020F0502020204030204" pitchFamily="34" charset="0"/>
            </a:rPr>
            <a:t>Funcionarios Públicos, Trabajadores Oficiales)</a:t>
          </a:r>
          <a:endParaRPr lang="es-ES" sz="1800" b="1" kern="1200" dirty="0">
            <a:latin typeface="Century Gothic" panose="020B0502020202020204" pitchFamily="34" charset="0"/>
            <a:cs typeface="Calibri" panose="020F0502020204030204" pitchFamily="34" charset="0"/>
          </a:endParaRPr>
        </a:p>
      </dsp:txBody>
      <dsp:txXfrm>
        <a:off x="6121796" y="1918"/>
        <a:ext cx="4012406" cy="2407443"/>
      </dsp:txXfrm>
    </dsp:sp>
    <dsp:sp modelId="{5502D7F6-BB0F-4E06-A273-DE717940970E}">
      <dsp:nvSpPr>
        <dsp:cNvPr id="0" name=""/>
        <dsp:cNvSpPr/>
      </dsp:nvSpPr>
      <dsp:spPr>
        <a:xfrm>
          <a:off x="10535443" y="1918"/>
          <a:ext cx="4012406" cy="2407443"/>
        </a:xfrm>
        <a:prstGeom prst="rect">
          <a:avLst/>
        </a:prstGeom>
        <a:solidFill>
          <a:schemeClr val="accent6">
            <a:lumMod val="75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COMUNIDAD UNIVERSITARIA </a:t>
          </a:r>
        </a:p>
        <a:p>
          <a:pPr marL="0" lvl="0" indent="0" algn="ctr" defTabSz="1066800">
            <a:lnSpc>
              <a:spcPct val="90000"/>
            </a:lnSpc>
            <a:spcBef>
              <a:spcPct val="0"/>
            </a:spcBef>
            <a:spcAft>
              <a:spcPct val="35000"/>
            </a:spcAft>
            <a:buNone/>
          </a:pPr>
          <a:r>
            <a:rPr lang="es-CO" sz="1800" b="1" kern="1200" dirty="0">
              <a:latin typeface="Century Gothic" panose="020B0502020202020204" pitchFamily="34" charset="0"/>
              <a:cs typeface="Calibri" panose="020F0502020204030204" pitchFamily="34" charset="0"/>
            </a:rPr>
            <a:t>(Sindicatos, Grupos Ecológicos, Grupos Ambientalistas, Grupos Culturales, Grupos Estudiantiles)</a:t>
          </a:r>
          <a:endParaRPr lang="es-ES" sz="1800" b="1" kern="1200" dirty="0">
            <a:latin typeface="Century Gothic" panose="020B0502020202020204" pitchFamily="34" charset="0"/>
            <a:cs typeface="Calibri" panose="020F0502020204030204" pitchFamily="34" charset="0"/>
          </a:endParaRPr>
        </a:p>
      </dsp:txBody>
      <dsp:txXfrm>
        <a:off x="10535443" y="1918"/>
        <a:ext cx="4012406" cy="2407443"/>
      </dsp:txXfrm>
    </dsp:sp>
    <dsp:sp modelId="{E672DFEA-0A06-4AA0-AB6C-3DD5F67CF095}">
      <dsp:nvSpPr>
        <dsp:cNvPr id="0" name=""/>
        <dsp:cNvSpPr/>
      </dsp:nvSpPr>
      <dsp:spPr>
        <a:xfrm>
          <a:off x="1708150" y="2810602"/>
          <a:ext cx="4012406" cy="2407443"/>
        </a:xfrm>
        <a:prstGeom prst="rect">
          <a:avLst/>
        </a:prstGeom>
        <a:solidFill>
          <a:srgbClr val="034EA1"/>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20000"/>
                  <a:lumOff val="80000"/>
                </a:schemeClr>
              </a:solidFill>
              <a:latin typeface="Century Gothic" panose="020B0502020202020204" pitchFamily="34" charset="0"/>
              <a:cs typeface="Calibri" panose="020F0502020204030204" pitchFamily="34" charset="0"/>
            </a:rPr>
            <a:t>DOCENTES</a:t>
          </a:r>
        </a:p>
        <a:p>
          <a:pPr marL="0" lvl="0" indent="0" algn="ctr" defTabSz="1066800">
            <a:lnSpc>
              <a:spcPct val="90000"/>
            </a:lnSpc>
            <a:spcBef>
              <a:spcPct val="0"/>
            </a:spcBef>
            <a:spcAft>
              <a:spcPct val="35000"/>
            </a:spcAft>
            <a:buNone/>
          </a:pPr>
          <a:r>
            <a:rPr lang="es-ES" sz="2400" b="1" kern="1200" dirty="0">
              <a:solidFill>
                <a:schemeClr val="accent6">
                  <a:lumMod val="20000"/>
                  <a:lumOff val="80000"/>
                </a:schemeClr>
              </a:solidFill>
              <a:latin typeface="Century Gothic" panose="020B0502020202020204" pitchFamily="34" charset="0"/>
              <a:cs typeface="Calibri" panose="020F0502020204030204" pitchFamily="34" charset="0"/>
            </a:rPr>
            <a:t> </a:t>
          </a:r>
          <a:r>
            <a:rPr lang="es-ES" sz="1800" b="1" kern="1200" dirty="0">
              <a:solidFill>
                <a:schemeClr val="accent6">
                  <a:lumMod val="20000"/>
                  <a:lumOff val="80000"/>
                </a:schemeClr>
              </a:solidFill>
              <a:latin typeface="Century Gothic" panose="020B0502020202020204" pitchFamily="34" charset="0"/>
              <a:cs typeface="Calibri" panose="020F0502020204030204" pitchFamily="34" charset="0"/>
            </a:rPr>
            <a:t>(</a:t>
          </a:r>
          <a:r>
            <a:rPr lang="es-MX" sz="1800" b="1" kern="1200" dirty="0">
              <a:solidFill>
                <a:schemeClr val="accent6">
                  <a:lumMod val="20000"/>
                  <a:lumOff val="80000"/>
                </a:schemeClr>
              </a:solidFill>
              <a:latin typeface="Century Gothic" panose="020B0502020202020204" pitchFamily="34" charset="0"/>
              <a:cs typeface="Calibri" panose="020F0502020204030204" pitchFamily="34" charset="0"/>
            </a:rPr>
            <a:t>Carrera profesoral y No carrera profesoral)</a:t>
          </a:r>
          <a:endParaRPr lang="es-ES" sz="1800" b="1" kern="1200" dirty="0">
            <a:solidFill>
              <a:schemeClr val="accent6">
                <a:lumMod val="20000"/>
                <a:lumOff val="80000"/>
              </a:schemeClr>
            </a:solidFill>
            <a:latin typeface="Century Gothic" panose="020B0502020202020204" pitchFamily="34" charset="0"/>
            <a:cs typeface="Calibri" panose="020F0502020204030204" pitchFamily="34" charset="0"/>
          </a:endParaRPr>
        </a:p>
      </dsp:txBody>
      <dsp:txXfrm>
        <a:off x="1708150" y="2810602"/>
        <a:ext cx="4012406" cy="2407443"/>
      </dsp:txXfrm>
    </dsp:sp>
    <dsp:sp modelId="{98E04BE4-86D1-4C12-AA20-9CA38762F08C}">
      <dsp:nvSpPr>
        <dsp:cNvPr id="0" name=""/>
        <dsp:cNvSpPr/>
      </dsp:nvSpPr>
      <dsp:spPr>
        <a:xfrm>
          <a:off x="6121796" y="2810602"/>
          <a:ext cx="4012406" cy="2407443"/>
        </a:xfrm>
        <a:prstGeom prst="rect">
          <a:avLst/>
        </a:prstGeom>
        <a:solidFill>
          <a:schemeClr val="bg1">
            <a:lumMod val="75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20000"/>
                  <a:lumOff val="80000"/>
                </a:schemeClr>
              </a:solidFill>
              <a:latin typeface="Century Gothic" panose="020B0502020202020204" pitchFamily="34" charset="0"/>
              <a:cs typeface="Calibri" panose="020F0502020204030204" pitchFamily="34" charset="0"/>
            </a:rPr>
            <a:t>GRUPOS DE INVESTIGACIÓN </a:t>
          </a:r>
        </a:p>
        <a:p>
          <a:pPr marL="0" lvl="0" indent="0" algn="ctr" defTabSz="1066800">
            <a:lnSpc>
              <a:spcPct val="90000"/>
            </a:lnSpc>
            <a:spcBef>
              <a:spcPct val="0"/>
            </a:spcBef>
            <a:spcAft>
              <a:spcPct val="35000"/>
            </a:spcAft>
            <a:buNone/>
          </a:pPr>
          <a:r>
            <a:rPr lang="es-ES" sz="1800" b="1" kern="1200" dirty="0">
              <a:solidFill>
                <a:schemeClr val="accent6">
                  <a:lumMod val="20000"/>
                  <a:lumOff val="80000"/>
                </a:schemeClr>
              </a:solidFill>
              <a:latin typeface="Century Gothic" panose="020B0502020202020204" pitchFamily="34" charset="0"/>
              <a:cs typeface="Calibri" panose="020F0502020204030204" pitchFamily="34" charset="0"/>
            </a:rPr>
            <a:t>(</a:t>
          </a:r>
          <a:r>
            <a:rPr lang="es-CO" sz="1800" b="1" kern="1200" dirty="0">
              <a:solidFill>
                <a:schemeClr val="accent6">
                  <a:lumMod val="20000"/>
                  <a:lumOff val="80000"/>
                </a:schemeClr>
              </a:solidFill>
              <a:latin typeface="Century Gothic" panose="020B0502020202020204" pitchFamily="34" charset="0"/>
              <a:cs typeface="Calibri" panose="020F0502020204030204" pitchFamily="34" charset="0"/>
            </a:rPr>
            <a:t>Semilleros de investigación)</a:t>
          </a:r>
          <a:endParaRPr lang="es-ES" sz="1800" b="1" kern="1200" dirty="0">
            <a:solidFill>
              <a:schemeClr val="accent6">
                <a:lumMod val="20000"/>
                <a:lumOff val="80000"/>
              </a:schemeClr>
            </a:solidFill>
            <a:latin typeface="Century Gothic" panose="020B0502020202020204" pitchFamily="34" charset="0"/>
            <a:cs typeface="Calibri" panose="020F0502020204030204" pitchFamily="34" charset="0"/>
          </a:endParaRPr>
        </a:p>
      </dsp:txBody>
      <dsp:txXfrm>
        <a:off x="6121796" y="2810602"/>
        <a:ext cx="4012406" cy="2407443"/>
      </dsp:txXfrm>
    </dsp:sp>
    <dsp:sp modelId="{834BD34D-42C4-4B58-8F0D-8A7617BC6193}">
      <dsp:nvSpPr>
        <dsp:cNvPr id="0" name=""/>
        <dsp:cNvSpPr/>
      </dsp:nvSpPr>
      <dsp:spPr>
        <a:xfrm>
          <a:off x="10535443" y="2810602"/>
          <a:ext cx="4012406" cy="2407443"/>
        </a:xfrm>
        <a:prstGeom prst="rect">
          <a:avLst/>
        </a:prstGeom>
        <a:solidFill>
          <a:schemeClr val="accent6">
            <a:lumMod val="60000"/>
            <a:lumOff val="40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CUERPOS COLEGIADOS </a:t>
          </a:r>
        </a:p>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cs typeface="Calibri" panose="020F0502020204030204" pitchFamily="34" charset="0"/>
            </a:rPr>
            <a:t>Y RECTORÍA </a:t>
          </a:r>
        </a:p>
        <a:p>
          <a:pPr marL="0" lvl="0" indent="0" algn="ctr" defTabSz="1066800">
            <a:lnSpc>
              <a:spcPct val="90000"/>
            </a:lnSpc>
            <a:spcBef>
              <a:spcPct val="0"/>
            </a:spcBef>
            <a:spcAft>
              <a:spcPct val="35000"/>
            </a:spcAft>
            <a:buNone/>
          </a:pPr>
          <a:r>
            <a:rPr lang="es-ES" sz="1800" b="1" kern="1200" dirty="0">
              <a:latin typeface="Century Gothic" panose="020B0502020202020204" pitchFamily="34" charset="0"/>
              <a:cs typeface="Calibri" panose="020F0502020204030204" pitchFamily="34" charset="0"/>
            </a:rPr>
            <a:t>(</a:t>
          </a:r>
          <a:r>
            <a:rPr lang="es-CO" sz="1800" b="1" kern="1200" dirty="0">
              <a:latin typeface="Century Gothic" panose="020B0502020202020204" pitchFamily="34" charset="0"/>
              <a:cs typeface="Calibri" panose="020F0502020204030204" pitchFamily="34" charset="0"/>
            </a:rPr>
            <a:t>Consejo Superior, Consejo Académico, Consejo de Facultad)</a:t>
          </a:r>
          <a:endParaRPr lang="es-ES" sz="1800" b="1" kern="1200" dirty="0">
            <a:latin typeface="Century Gothic" panose="020B0502020202020204" pitchFamily="34" charset="0"/>
            <a:cs typeface="Calibri" panose="020F0502020204030204" pitchFamily="34" charset="0"/>
          </a:endParaRPr>
        </a:p>
      </dsp:txBody>
      <dsp:txXfrm>
        <a:off x="10535443" y="2810602"/>
        <a:ext cx="4012406" cy="2407443"/>
      </dsp:txXfrm>
    </dsp:sp>
    <dsp:sp modelId="{A01EB8EE-8489-4926-88DE-EDD211D09F0D}">
      <dsp:nvSpPr>
        <dsp:cNvPr id="0" name=""/>
        <dsp:cNvSpPr/>
      </dsp:nvSpPr>
      <dsp:spPr>
        <a:xfrm>
          <a:off x="1708150" y="5619286"/>
          <a:ext cx="4012406" cy="2407443"/>
        </a:xfrm>
        <a:prstGeom prst="rect">
          <a:avLst/>
        </a:prstGeom>
        <a:solidFill>
          <a:schemeClr val="accent2">
            <a:lumMod val="40000"/>
            <a:lumOff val="60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latin typeface="Century Gothic" panose="020B0502020202020204" pitchFamily="34" charset="0"/>
              <a:cs typeface="Calibri" panose="020F0502020204030204" pitchFamily="34" charset="0"/>
            </a:rPr>
            <a:t>ENTES GUBERNAMENTALES</a:t>
          </a:r>
          <a:endParaRPr lang="es-ES" sz="2400" b="1" kern="1200" dirty="0">
            <a:latin typeface="Century Gothic" panose="020B0502020202020204" pitchFamily="34" charset="0"/>
            <a:cs typeface="Calibri" panose="020F0502020204030204" pitchFamily="34" charset="0"/>
          </a:endParaRPr>
        </a:p>
      </dsp:txBody>
      <dsp:txXfrm>
        <a:off x="1708150" y="5619286"/>
        <a:ext cx="4012406" cy="2407443"/>
      </dsp:txXfrm>
    </dsp:sp>
    <dsp:sp modelId="{1CCAA12F-8BAB-4868-A424-45B4DC8EDE5A}">
      <dsp:nvSpPr>
        <dsp:cNvPr id="0" name=""/>
        <dsp:cNvSpPr/>
      </dsp:nvSpPr>
      <dsp:spPr>
        <a:xfrm>
          <a:off x="6121796" y="5619286"/>
          <a:ext cx="4012406" cy="2407443"/>
        </a:xfrm>
        <a:prstGeom prst="rect">
          <a:avLst/>
        </a:prstGeom>
        <a:solidFill>
          <a:srgbClr val="E6914A"/>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cs typeface="Calibri" panose="020F0502020204030204" pitchFamily="34" charset="0"/>
            </a:rPr>
            <a:t>PROVEEDORES </a:t>
          </a:r>
          <a:r>
            <a:rPr lang="es-ES" sz="1800" b="1" kern="1200" dirty="0">
              <a:latin typeface="Century Gothic" panose="020B0502020202020204" pitchFamily="34" charset="0"/>
              <a:cs typeface="Calibri" panose="020F0502020204030204" pitchFamily="34" charset="0"/>
            </a:rPr>
            <a:t>(</a:t>
          </a:r>
          <a:r>
            <a:rPr lang="es-CO" sz="1800" b="1" kern="1200" dirty="0">
              <a:latin typeface="Century Gothic" panose="020B0502020202020204" pitchFamily="34" charset="0"/>
              <a:cs typeface="Calibri" panose="020F0502020204030204" pitchFamily="34" charset="0"/>
            </a:rPr>
            <a:t>Contratistas de Bienes, Contratistas de Servicios)</a:t>
          </a:r>
          <a:endParaRPr lang="es-ES" sz="1800" b="1" kern="1200" dirty="0">
            <a:latin typeface="Century Gothic" panose="020B0502020202020204" pitchFamily="34" charset="0"/>
            <a:cs typeface="Calibri" panose="020F0502020204030204" pitchFamily="34" charset="0"/>
          </a:endParaRPr>
        </a:p>
      </dsp:txBody>
      <dsp:txXfrm>
        <a:off x="6121796" y="5619286"/>
        <a:ext cx="4012406" cy="2407443"/>
      </dsp:txXfrm>
    </dsp:sp>
    <dsp:sp modelId="{8800CACA-5606-4617-B959-6326AC7BEFC9}">
      <dsp:nvSpPr>
        <dsp:cNvPr id="0" name=""/>
        <dsp:cNvSpPr/>
      </dsp:nvSpPr>
      <dsp:spPr>
        <a:xfrm>
          <a:off x="10535443" y="5619286"/>
          <a:ext cx="4012406" cy="2407443"/>
        </a:xfrm>
        <a:prstGeom prst="rect">
          <a:avLst/>
        </a:prstGeom>
        <a:solidFill>
          <a:schemeClr val="tx1">
            <a:lumMod val="85000"/>
          </a:schemeClr>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75000"/>
                </a:schemeClr>
              </a:solidFill>
              <a:latin typeface="Century Gothic" panose="020B0502020202020204" pitchFamily="34" charset="0"/>
              <a:cs typeface="Calibri" panose="020F0502020204030204" pitchFamily="34" charset="0"/>
            </a:rPr>
            <a:t>SOCIEDAD</a:t>
          </a:r>
        </a:p>
        <a:p>
          <a:pPr marL="0" lvl="0" indent="0" algn="ctr" defTabSz="1066800">
            <a:lnSpc>
              <a:spcPct val="90000"/>
            </a:lnSpc>
            <a:spcBef>
              <a:spcPct val="0"/>
            </a:spcBef>
            <a:spcAft>
              <a:spcPct val="35000"/>
            </a:spcAft>
            <a:buNone/>
          </a:pPr>
          <a:r>
            <a:rPr lang="es-ES" sz="2400" b="1" kern="1200" dirty="0">
              <a:solidFill>
                <a:schemeClr val="accent6">
                  <a:lumMod val="75000"/>
                </a:schemeClr>
              </a:solidFill>
              <a:latin typeface="Century Gothic" panose="020B0502020202020204" pitchFamily="34" charset="0"/>
              <a:cs typeface="Calibri" panose="020F0502020204030204" pitchFamily="34" charset="0"/>
            </a:rPr>
            <a:t> </a:t>
          </a:r>
          <a:r>
            <a:rPr lang="es-ES" sz="1800" b="1" kern="1200" dirty="0">
              <a:solidFill>
                <a:schemeClr val="accent6">
                  <a:lumMod val="75000"/>
                </a:schemeClr>
              </a:solidFill>
              <a:latin typeface="Century Gothic" panose="020B0502020202020204" pitchFamily="34" charset="0"/>
              <a:cs typeface="Calibri" panose="020F0502020204030204" pitchFamily="34" charset="0"/>
            </a:rPr>
            <a:t>(</a:t>
          </a:r>
          <a:r>
            <a:rPr lang="es-CO" sz="1800" b="1" kern="1200" dirty="0">
              <a:solidFill>
                <a:schemeClr val="accent6">
                  <a:lumMod val="75000"/>
                </a:schemeClr>
              </a:solidFill>
              <a:latin typeface="Century Gothic" panose="020B0502020202020204" pitchFamily="34" charset="0"/>
              <a:cs typeface="Calibri" panose="020F0502020204030204" pitchFamily="34" charset="0"/>
            </a:rPr>
            <a:t>Aspirantes a Programas Académicos, Egresados, Familias, Sector Productivo, Comunidades aledañas, Otras Universidades)</a:t>
          </a:r>
          <a:r>
            <a:rPr lang="es-ES" sz="1800" b="1" kern="1200" dirty="0">
              <a:solidFill>
                <a:schemeClr val="accent6">
                  <a:lumMod val="75000"/>
                </a:schemeClr>
              </a:solidFill>
              <a:latin typeface="Century Gothic" panose="020B0502020202020204" pitchFamily="34" charset="0"/>
              <a:cs typeface="Calibri" panose="020F0502020204030204" pitchFamily="34" charset="0"/>
            </a:rPr>
            <a:t> </a:t>
          </a:r>
        </a:p>
      </dsp:txBody>
      <dsp:txXfrm>
        <a:off x="10535443" y="5619286"/>
        <a:ext cx="4012406" cy="2407443"/>
      </dsp:txXfrm>
    </dsp:sp>
    <dsp:sp modelId="{01760667-4530-4A6C-9F81-3EC0CD16FB29}">
      <dsp:nvSpPr>
        <dsp:cNvPr id="0" name=""/>
        <dsp:cNvSpPr/>
      </dsp:nvSpPr>
      <dsp:spPr>
        <a:xfrm>
          <a:off x="6121796" y="8427971"/>
          <a:ext cx="4012406" cy="2407443"/>
        </a:xfrm>
        <a:prstGeom prst="rect">
          <a:avLst/>
        </a:prstGeom>
        <a:solidFill>
          <a:srgbClr val="2C4477"/>
        </a:solidFill>
        <a:ln>
          <a:noFill/>
        </a:ln>
        <a:effectLst>
          <a:outerShdw blurRad="12700" dist="127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a:latin typeface="Century Gothic" panose="020B0502020202020204" pitchFamily="34" charset="0"/>
              <a:cs typeface="Calibri" panose="020F0502020204030204" pitchFamily="34" charset="0"/>
            </a:rPr>
            <a:t>ENTIDADES DE MEDIOS DE COMUNICACIÓN</a:t>
          </a:r>
          <a:endParaRPr lang="es-ES" sz="2400" b="1" kern="1200" dirty="0">
            <a:latin typeface="Century Gothic" panose="020B0502020202020204" pitchFamily="34" charset="0"/>
            <a:cs typeface="Calibri" panose="020F0502020204030204" pitchFamily="34" charset="0"/>
          </a:endParaRPr>
        </a:p>
      </dsp:txBody>
      <dsp:txXfrm>
        <a:off x="6121796" y="8427971"/>
        <a:ext cx="4012406" cy="2407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5D703-ADC8-4D1C-9CF4-E244D5B8E149}">
      <dsp:nvSpPr>
        <dsp:cNvPr id="0" name=""/>
        <dsp:cNvSpPr/>
      </dsp:nvSpPr>
      <dsp:spPr>
        <a:xfrm>
          <a:off x="4145848" y="587383"/>
          <a:ext cx="4462053" cy="4462053"/>
        </a:xfrm>
        <a:prstGeom prst="pieWedge">
          <a:avLst/>
        </a:prstGeom>
        <a:solidFill>
          <a:srgbClr val="0070C0"/>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ES" sz="4400" b="1" kern="1200" dirty="0">
              <a:solidFill>
                <a:srgbClr val="FFFFFF"/>
              </a:solidFill>
              <a:latin typeface="Century Gothic" panose="020B0502020202020204" pitchFamily="34" charset="0"/>
              <a:ea typeface="+mn-ea"/>
              <a:cs typeface="+mn-cs"/>
            </a:rPr>
            <a:t>Actuar</a:t>
          </a:r>
        </a:p>
      </dsp:txBody>
      <dsp:txXfrm>
        <a:off x="5452753" y="1894288"/>
        <a:ext cx="3155148" cy="3155148"/>
      </dsp:txXfrm>
    </dsp:sp>
    <dsp:sp modelId="{77880E32-7983-4ACB-AD29-3F08B540C3B0}">
      <dsp:nvSpPr>
        <dsp:cNvPr id="0" name=""/>
        <dsp:cNvSpPr/>
      </dsp:nvSpPr>
      <dsp:spPr>
        <a:xfrm rot="5400000">
          <a:off x="8814001" y="589346"/>
          <a:ext cx="4462053" cy="4462053"/>
        </a:xfrm>
        <a:prstGeom prst="pieWedge">
          <a:avLst/>
        </a:prstGeom>
        <a:solidFill>
          <a:srgbClr val="E8EAF6">
            <a:lumMod val="2500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ES" sz="4400" b="1" kern="1200" dirty="0">
              <a:solidFill>
                <a:srgbClr val="FFFFFF"/>
              </a:solidFill>
              <a:latin typeface="Century Gothic" panose="020B0502020202020204" pitchFamily="34" charset="0"/>
              <a:ea typeface="+mn-ea"/>
              <a:cs typeface="+mn-cs"/>
            </a:rPr>
            <a:t>Planificar</a:t>
          </a:r>
        </a:p>
      </dsp:txBody>
      <dsp:txXfrm rot="-5400000">
        <a:off x="8814001" y="1896251"/>
        <a:ext cx="3155148" cy="3155148"/>
      </dsp:txXfrm>
    </dsp:sp>
    <dsp:sp modelId="{D2EB1C39-467E-40F0-8275-309C770D4FAD}">
      <dsp:nvSpPr>
        <dsp:cNvPr id="0" name=""/>
        <dsp:cNvSpPr/>
      </dsp:nvSpPr>
      <dsp:spPr>
        <a:xfrm rot="10800000">
          <a:off x="8814001" y="5255536"/>
          <a:ext cx="4462053" cy="4462053"/>
        </a:xfrm>
        <a:prstGeom prst="pieWedge">
          <a:avLst/>
        </a:prstGeom>
        <a:solidFill>
          <a:srgbClr val="00B0F0"/>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ES" sz="4400" b="1" kern="1200" dirty="0">
              <a:solidFill>
                <a:srgbClr val="FFFFFF"/>
              </a:solidFill>
              <a:latin typeface="Century Gothic" panose="020B0502020202020204" pitchFamily="34" charset="0"/>
              <a:ea typeface="+mn-ea"/>
              <a:cs typeface="+mn-cs"/>
            </a:rPr>
            <a:t>Hacer</a:t>
          </a:r>
        </a:p>
      </dsp:txBody>
      <dsp:txXfrm rot="10800000">
        <a:off x="8814001" y="5255536"/>
        <a:ext cx="3155148" cy="3155148"/>
      </dsp:txXfrm>
    </dsp:sp>
    <dsp:sp modelId="{BC74D289-A808-4A19-AFDC-1E38415EFFBA}">
      <dsp:nvSpPr>
        <dsp:cNvPr id="0" name=""/>
        <dsp:cNvSpPr/>
      </dsp:nvSpPr>
      <dsp:spPr>
        <a:xfrm rot="16200000">
          <a:off x="4145848" y="5255536"/>
          <a:ext cx="4462053" cy="4462053"/>
        </a:xfrm>
        <a:prstGeom prst="pieWedge">
          <a:avLst/>
        </a:prstGeom>
        <a:solidFill>
          <a:srgbClr val="034EA1"/>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s-ES" sz="4400" b="1" kern="1200" dirty="0">
              <a:solidFill>
                <a:srgbClr val="FFFFFF"/>
              </a:solidFill>
              <a:latin typeface="Century Gothic" panose="020B0502020202020204" pitchFamily="34" charset="0"/>
              <a:ea typeface="+mn-ea"/>
              <a:cs typeface="+mn-cs"/>
            </a:rPr>
            <a:t>Verificar</a:t>
          </a:r>
          <a:r>
            <a:rPr lang="es-ES" sz="4400" kern="1200" dirty="0">
              <a:solidFill>
                <a:srgbClr val="FFFFFF"/>
              </a:solidFill>
              <a:latin typeface="Century Gothic" panose="020B0502020202020204" pitchFamily="34" charset="0"/>
              <a:ea typeface="+mn-ea"/>
              <a:cs typeface="+mn-cs"/>
            </a:rPr>
            <a:t> </a:t>
          </a:r>
        </a:p>
      </dsp:txBody>
      <dsp:txXfrm rot="5400000">
        <a:off x="5452753" y="5255536"/>
        <a:ext cx="3155148" cy="3155148"/>
      </dsp:txXfrm>
    </dsp:sp>
    <dsp:sp modelId="{28A5B01C-50C8-465E-BDC4-E1977984A509}">
      <dsp:nvSpPr>
        <dsp:cNvPr id="0" name=""/>
        <dsp:cNvSpPr/>
      </dsp:nvSpPr>
      <dsp:spPr>
        <a:xfrm>
          <a:off x="7940654" y="4225038"/>
          <a:ext cx="1540593" cy="1339646"/>
        </a:xfrm>
        <a:prstGeom prst="circularArrow">
          <a:avLst/>
        </a:prstGeom>
        <a:solidFill>
          <a:srgbClr val="386DFC">
            <a:tint val="55000"/>
            <a:hueOff val="0"/>
            <a:satOff val="0"/>
            <a:lumOff val="0"/>
            <a:alphaOff val="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dsp:style>
    </dsp:sp>
    <dsp:sp modelId="{EA8A679F-4C85-4304-8D3D-1EECE7AB3B44}">
      <dsp:nvSpPr>
        <dsp:cNvPr id="0" name=""/>
        <dsp:cNvSpPr/>
      </dsp:nvSpPr>
      <dsp:spPr>
        <a:xfrm rot="10800000">
          <a:off x="7940654" y="4740287"/>
          <a:ext cx="1540593" cy="1339646"/>
        </a:xfrm>
        <a:prstGeom prst="circularArrow">
          <a:avLst/>
        </a:prstGeom>
        <a:solidFill>
          <a:srgbClr val="386DFC">
            <a:tint val="55000"/>
            <a:hueOff val="0"/>
            <a:satOff val="0"/>
            <a:lumOff val="0"/>
            <a:alphaOff val="0"/>
          </a:srgbClr>
        </a:solidFill>
        <a:ln w="38100" cap="flat" cmpd="sng" algn="ctr">
          <a:solidFill>
            <a:srgbClr val="FFFFFF">
              <a:hueOff val="0"/>
              <a:satOff val="0"/>
              <a:lumOff val="0"/>
              <a:alphaOff val="0"/>
            </a:srgbClr>
          </a:solidFill>
          <a:prstDash val="solid"/>
        </a:ln>
        <a:effectLst>
          <a:outerShdw blurRad="12700" dist="12700" dir="5400000" rotWithShape="0">
            <a:srgbClr val="000000">
              <a:alpha val="50000"/>
            </a:srgbClr>
          </a:outerShdw>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9F8ED-1CB9-442C-8CA3-7C84363D1571}">
      <dsp:nvSpPr>
        <dsp:cNvPr id="0" name=""/>
        <dsp:cNvSpPr/>
      </dsp:nvSpPr>
      <dsp:spPr>
        <a:xfrm>
          <a:off x="6747" y="2118535"/>
          <a:ext cx="6578484" cy="1872000"/>
        </a:xfrm>
        <a:prstGeom prst="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Categorización y re-categorización </a:t>
          </a:r>
        </a:p>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de los Grupos de Investigación</a:t>
          </a:r>
        </a:p>
      </dsp:txBody>
      <dsp:txXfrm>
        <a:off x="6747" y="2118535"/>
        <a:ext cx="6578484" cy="1872000"/>
      </dsp:txXfrm>
    </dsp:sp>
    <dsp:sp modelId="{BF41297A-5D20-4F56-A66A-C30037523654}">
      <dsp:nvSpPr>
        <dsp:cNvPr id="0" name=""/>
        <dsp:cNvSpPr/>
      </dsp:nvSpPr>
      <dsp:spPr>
        <a:xfrm>
          <a:off x="6747" y="3990535"/>
          <a:ext cx="6578484" cy="4728262"/>
        </a:xfrm>
        <a:prstGeom prst="rect">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solidFill>
                <a:srgbClr val="081F50"/>
              </a:solidFill>
              <a:latin typeface="Century Gothic" panose="020B0502020202020204" pitchFamily="34" charset="0"/>
            </a:rPr>
            <a:t>No abrir   Convocatorias Internas</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la evaluación de los proyectos de convocatorias internas  por parte de los pares.</a:t>
          </a: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ES" sz="2400" kern="1200" dirty="0">
              <a:solidFill>
                <a:srgbClr val="081F50"/>
              </a:solidFill>
              <a:latin typeface="Century Gothic" panose="020B0502020202020204" pitchFamily="34" charset="0"/>
            </a:rPr>
            <a:t>Escasa difusión  de convocatorias.</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la remisión de proyectos de investigación a la VIEPS  para  participación en   convocatorias externas</a:t>
          </a:r>
        </a:p>
      </dsp:txBody>
      <dsp:txXfrm>
        <a:off x="6747" y="3990535"/>
        <a:ext cx="6578484" cy="4728262"/>
      </dsp:txXfrm>
    </dsp:sp>
    <dsp:sp modelId="{23EAEA88-A4E8-46E6-B6E5-EDA81CBC1123}">
      <dsp:nvSpPr>
        <dsp:cNvPr id="0" name=""/>
        <dsp:cNvSpPr/>
      </dsp:nvSpPr>
      <dsp:spPr>
        <a:xfrm>
          <a:off x="7506220" y="2118535"/>
          <a:ext cx="6578484" cy="1872000"/>
        </a:xfrm>
        <a:prstGeom prst="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S" sz="2800" b="1" kern="1200" dirty="0">
              <a:solidFill>
                <a:srgbClr val="FFFFFF"/>
              </a:solidFill>
              <a:latin typeface="Century Gothic" panose="020B0502020202020204" pitchFamily="34" charset="0"/>
              <a:ea typeface="Montserrat-Bold"/>
              <a:cs typeface="Montserrat-Bold"/>
            </a:rPr>
            <a:t>Categorización y re-categorización </a:t>
          </a:r>
        </a:p>
        <a:p>
          <a:pPr marL="0" lvl="0" indent="0" algn="ctr" defTabSz="1066800">
            <a:lnSpc>
              <a:spcPct val="90000"/>
            </a:lnSpc>
            <a:spcBef>
              <a:spcPct val="0"/>
            </a:spcBef>
            <a:spcAft>
              <a:spcPct val="35000"/>
            </a:spcAft>
            <a:buNone/>
          </a:pPr>
          <a:r>
            <a:rPr lang="es-MX" sz="2800" b="1" kern="1200" dirty="0">
              <a:solidFill>
                <a:srgbClr val="FFFFFF"/>
              </a:solidFill>
              <a:latin typeface="Century Gothic" panose="020B0502020202020204" pitchFamily="34" charset="0"/>
              <a:ea typeface="Montserrat-Bold"/>
              <a:cs typeface="Montserrat-Bold"/>
            </a:rPr>
            <a:t>de los Grupos de Investigación </a:t>
          </a:r>
        </a:p>
      </dsp:txBody>
      <dsp:txXfrm>
        <a:off x="7506220" y="2118535"/>
        <a:ext cx="6578484" cy="1872000"/>
      </dsp:txXfrm>
    </dsp:sp>
    <dsp:sp modelId="{0F037EB5-E4D4-4359-B6F8-17712F47A4D4}">
      <dsp:nvSpPr>
        <dsp:cNvPr id="0" name=""/>
        <dsp:cNvSpPr/>
      </dsp:nvSpPr>
      <dsp:spPr>
        <a:xfrm>
          <a:off x="7506220" y="3990535"/>
          <a:ext cx="6578484" cy="4728262"/>
        </a:xfrm>
        <a:prstGeom prst="rect">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solidFill>
                <a:srgbClr val="081F50"/>
              </a:solidFill>
              <a:latin typeface="Century Gothic" panose="020B0502020202020204" pitchFamily="34" charset="0"/>
            </a:rPr>
            <a:t>Incumplimiento de requisitos institucionales</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el trámite de solicitud ante la VIEPS para creación de nuevas líneas de investigación</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Falta de Capacitación y asesorías a los grupos de investigación en el uso de los sistemas de información de Min ciencias en el manejo de las herramientas </a:t>
          </a:r>
          <a:r>
            <a:rPr lang="es-MX" sz="2400" kern="1200" dirty="0" err="1">
              <a:solidFill>
                <a:srgbClr val="081F50"/>
              </a:solidFill>
              <a:latin typeface="Century Gothic" panose="020B0502020202020204" pitchFamily="34" charset="0"/>
            </a:rPr>
            <a:t>GrupLac</a:t>
          </a:r>
          <a:r>
            <a:rPr lang="es-MX" sz="2400" kern="1200" dirty="0">
              <a:solidFill>
                <a:srgbClr val="081F50"/>
              </a:solidFill>
              <a:latin typeface="Century Gothic" panose="020B0502020202020204" pitchFamily="34" charset="0"/>
            </a:rPr>
            <a:t> y </a:t>
          </a:r>
          <a:r>
            <a:rPr lang="es-MX" sz="2400" kern="1200" dirty="0" err="1">
              <a:solidFill>
                <a:srgbClr val="081F50"/>
              </a:solidFill>
              <a:latin typeface="Century Gothic" panose="020B0502020202020204" pitchFamily="34" charset="0"/>
            </a:rPr>
            <a:t>CvLac</a:t>
          </a:r>
          <a:r>
            <a:rPr lang="es-MX" sz="2400" kern="1200" dirty="0">
              <a:solidFill>
                <a:srgbClr val="081F50"/>
              </a:solidFill>
              <a:latin typeface="Century Gothic" panose="020B0502020202020204" pitchFamily="34" charset="0"/>
            </a:rPr>
            <a:t>.</a:t>
          </a:r>
        </a:p>
      </dsp:txBody>
      <dsp:txXfrm>
        <a:off x="7506220" y="3990535"/>
        <a:ext cx="6578484" cy="4728262"/>
      </dsp:txXfrm>
    </dsp:sp>
    <dsp:sp modelId="{8732298D-9D16-45A2-81B3-7EB4ADC34373}">
      <dsp:nvSpPr>
        <dsp:cNvPr id="0" name=""/>
        <dsp:cNvSpPr/>
      </dsp:nvSpPr>
      <dsp:spPr>
        <a:xfrm>
          <a:off x="15005692" y="2118535"/>
          <a:ext cx="6578484" cy="1872000"/>
        </a:xfrm>
        <a:prstGeom prst="rect">
          <a:avLst/>
        </a:prstGeom>
        <a:solidFill>
          <a:schemeClr val="accent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Gestión de Recursos de apoyo al servicio de Grupos de Investigación</a:t>
          </a:r>
          <a:r>
            <a:rPr lang="es-CO" sz="2800" b="1" kern="1200" dirty="0">
              <a:latin typeface="Century Gothic" panose="020B0502020202020204" pitchFamily="34" charset="0"/>
            </a:rPr>
            <a:t>.</a:t>
          </a:r>
          <a:endParaRPr lang="es-MX" sz="2800" b="1" kern="1200" dirty="0">
            <a:latin typeface="Century Gothic" panose="020B0502020202020204" pitchFamily="34" charset="0"/>
          </a:endParaRPr>
        </a:p>
      </dsp:txBody>
      <dsp:txXfrm>
        <a:off x="15005692" y="2118535"/>
        <a:ext cx="6578484" cy="1872000"/>
      </dsp:txXfrm>
    </dsp:sp>
    <dsp:sp modelId="{1C8C4BAF-1C9D-4D76-8ED8-EA420D06E22C}">
      <dsp:nvSpPr>
        <dsp:cNvPr id="0" name=""/>
        <dsp:cNvSpPr/>
      </dsp:nvSpPr>
      <dsp:spPr>
        <a:xfrm>
          <a:off x="15005692" y="3990535"/>
          <a:ext cx="6578484" cy="4728262"/>
        </a:xfrm>
        <a:prstGeom prst="rect">
          <a:avLst/>
        </a:prstGeom>
        <a:solidFill>
          <a:schemeClr val="accent5">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la respuesta de las solicitudes de adquisición de materiales y suministros</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28600" lvl="1" indent="-228600" algn="l" defTabSz="1066800">
            <a:lnSpc>
              <a:spcPct val="90000"/>
            </a:lnSpc>
            <a:spcBef>
              <a:spcPct val="0"/>
            </a:spcBef>
            <a:spcAft>
              <a:spcPct val="15000"/>
            </a:spcAft>
            <a:buChar char="•"/>
          </a:pPr>
          <a:r>
            <a:rPr lang="es-MX" sz="2400" kern="1200" dirty="0">
              <a:solidFill>
                <a:srgbClr val="081F50"/>
              </a:solidFill>
              <a:latin typeface="Century Gothic" panose="020B0502020202020204" pitchFamily="34" charset="0"/>
            </a:rPr>
            <a:t>Demora en la respuesta de las solicitudes de apoyo a la movilidad</a:t>
          </a:r>
          <a:r>
            <a:rPr lang="es-CO" sz="2400" kern="1200" dirty="0">
              <a:solidFill>
                <a:srgbClr val="081F50"/>
              </a:solidFill>
              <a:latin typeface="Century Gothic" panose="020B0502020202020204" pitchFamily="34" charset="0"/>
            </a:rPr>
            <a:t>.</a:t>
          </a:r>
          <a:endParaRPr lang="es-MX" sz="2400" kern="1200" dirty="0">
            <a:solidFill>
              <a:srgbClr val="081F50"/>
            </a:solidFill>
            <a:latin typeface="Century Gothic" panose="020B0502020202020204" pitchFamily="34" charset="0"/>
          </a:endParaRPr>
        </a:p>
      </dsp:txBody>
      <dsp:txXfrm>
        <a:off x="15005692" y="3990535"/>
        <a:ext cx="6578484" cy="47282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5627" y="133557"/>
          <a:ext cx="5486995" cy="1872000"/>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b="1" kern="1200" dirty="0">
              <a:latin typeface="Century Gothic" panose="020B0502020202020204" pitchFamily="34" charset="0"/>
            </a:rPr>
            <a:t>Gestión de Convenios</a:t>
          </a:r>
          <a:endParaRPr lang="es-CO" sz="2800" kern="1200" dirty="0">
            <a:latin typeface="Century Gothic" panose="020B0502020202020204" pitchFamily="34" charset="0"/>
          </a:endParaRPr>
        </a:p>
        <a:p>
          <a:pPr marL="0" lvl="0" indent="0" algn="ctr" defTabSz="1244600">
            <a:lnSpc>
              <a:spcPct val="90000"/>
            </a:lnSpc>
            <a:spcBef>
              <a:spcPct val="0"/>
            </a:spcBef>
            <a:spcAft>
              <a:spcPct val="35000"/>
            </a:spcAft>
            <a:buNone/>
          </a:pPr>
          <a:r>
            <a:rPr lang="es-ES" sz="2000" b="1" kern="1200" dirty="0">
              <a:latin typeface="Century Gothic" panose="020B0502020202020204" pitchFamily="34" charset="0"/>
            </a:rPr>
            <a:t>(Interadministrativos, marcos, específicos y de prácticas profesionales)</a:t>
          </a:r>
          <a:endParaRPr lang="es-MX" sz="2000" b="1" kern="1200" dirty="0">
            <a:latin typeface="Century Gothic" panose="020B0502020202020204" pitchFamily="34" charset="0"/>
          </a:endParaRPr>
        </a:p>
      </dsp:txBody>
      <dsp:txXfrm>
        <a:off x="5627" y="133557"/>
        <a:ext cx="5486995" cy="1872000"/>
      </dsp:txXfrm>
    </dsp:sp>
    <dsp:sp modelId="{00F886F9-C83E-44F4-B29C-838F76EA8E57}">
      <dsp:nvSpPr>
        <dsp:cNvPr id="0" name=""/>
        <dsp:cNvSpPr/>
      </dsp:nvSpPr>
      <dsp:spPr>
        <a:xfrm>
          <a:off x="0" y="2006687"/>
          <a:ext cx="5486995" cy="8698218"/>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Convenios que no cumplen con los términos acordados, faltantes de cláusulas o con datos errados.</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Seguimiento inadecuado sobre el control en cada etapa de los convenios.</a:t>
          </a: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rPr>
            <a:t>No responder las solicitudes de préstamos.</a:t>
          </a:r>
          <a:endParaRPr lang="es-MX" sz="2400" kern="1200" dirty="0">
            <a:solidFill>
              <a:srgbClr val="081F50"/>
            </a:solidFill>
            <a:latin typeface="Century Gothic" panose="020B0502020202020204" pitchFamily="34" charset="0"/>
          </a:endParaRPr>
        </a:p>
        <a:p>
          <a:pPr marL="285750" lvl="1" indent="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ndParaRPr>
        </a:p>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tiempos de entrega de los convenios. </a:t>
          </a: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Retrasos en los trámites administrativos para pagos de docentes.</a:t>
          </a: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el desarrollo de contenidos programáticos de los programas de educación continua.</a:t>
          </a:r>
          <a:endParaRPr lang="es-MX" sz="2400" kern="1200" dirty="0">
            <a:solidFill>
              <a:srgbClr val="081F50"/>
            </a:solidFill>
            <a:latin typeface="Century Gothic" panose="020B0502020202020204" pitchFamily="34" charset="0"/>
            <a:ea typeface="Montserrat-Bold"/>
            <a:cs typeface="Montserrat-Bold"/>
          </a:endParaRPr>
        </a:p>
      </dsp:txBody>
      <dsp:txXfrm>
        <a:off x="0" y="2006687"/>
        <a:ext cx="5486995" cy="8698218"/>
      </dsp:txXfrm>
    </dsp:sp>
    <dsp:sp modelId="{3C51CC39-D228-4578-8DA1-BB2083AF98E3}">
      <dsp:nvSpPr>
        <dsp:cNvPr id="0" name=""/>
        <dsp:cNvSpPr/>
      </dsp:nvSpPr>
      <dsp:spPr>
        <a:xfrm>
          <a:off x="6260802" y="133557"/>
          <a:ext cx="5486995" cy="1872000"/>
        </a:xfrm>
        <a:prstGeom prst="rect">
          <a:avLst/>
        </a:prstGeom>
        <a:solidFill>
          <a:schemeClr val="accent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Transferencia tecnológica e innovación</a:t>
          </a:r>
          <a:endParaRPr lang="es-MX" sz="2800" b="1" kern="1200" dirty="0">
            <a:latin typeface="Century Gothic" panose="020B0502020202020204" pitchFamily="34" charset="0"/>
          </a:endParaRPr>
        </a:p>
      </dsp:txBody>
      <dsp:txXfrm>
        <a:off x="6260802" y="133557"/>
        <a:ext cx="5486995" cy="1872000"/>
      </dsp:txXfrm>
    </dsp:sp>
    <dsp:sp modelId="{E7686E36-7C6E-451C-B57A-9A73FA06B9C9}">
      <dsp:nvSpPr>
        <dsp:cNvPr id="0" name=""/>
        <dsp:cNvSpPr/>
      </dsp:nvSpPr>
      <dsp:spPr>
        <a:xfrm>
          <a:off x="6260802" y="2005557"/>
          <a:ext cx="5486995" cy="8698218"/>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requisitos de participación en convocatorias externas de innovación.</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Insuficiente seguimiento en los planes de trabajo y cronograma de proyectos de innovación  en ejecución.</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los requisitos para la concesión de productos de propiedad intelectual</a:t>
          </a:r>
          <a:endParaRPr lang="es-MX" sz="2400" kern="1200" dirty="0">
            <a:solidFill>
              <a:srgbClr val="081F50"/>
            </a:solidFill>
            <a:latin typeface="Century Gothic" panose="020B0502020202020204" pitchFamily="34" charset="0"/>
            <a:ea typeface="Montserrat-Bold"/>
            <a:cs typeface="Montserrat-Bold"/>
          </a:endParaRPr>
        </a:p>
      </dsp:txBody>
      <dsp:txXfrm>
        <a:off x="6260802" y="2005557"/>
        <a:ext cx="5486995" cy="8698218"/>
      </dsp:txXfrm>
    </dsp:sp>
    <dsp:sp modelId="{C09D85D6-7D55-4570-AD4C-36375D2DDB03}">
      <dsp:nvSpPr>
        <dsp:cNvPr id="0" name=""/>
        <dsp:cNvSpPr/>
      </dsp:nvSpPr>
      <dsp:spPr>
        <a:xfrm>
          <a:off x="12521604" y="108154"/>
          <a:ext cx="5486995" cy="1872000"/>
        </a:xfrm>
        <a:prstGeom prst="rect">
          <a:avLst/>
        </a:prstGeom>
        <a:solidFill>
          <a:schemeClr val="bg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Emprendimiento</a:t>
          </a:r>
          <a:endParaRPr lang="es-CO" sz="2800" kern="1200" dirty="0">
            <a:latin typeface="Century Gothic" panose="020B0502020202020204" pitchFamily="34" charset="0"/>
          </a:endParaRPr>
        </a:p>
        <a:p>
          <a:pPr marL="0" lvl="0" indent="0" algn="ctr" defTabSz="1244600">
            <a:lnSpc>
              <a:spcPct val="90000"/>
            </a:lnSpc>
            <a:spcBef>
              <a:spcPct val="0"/>
            </a:spcBef>
            <a:spcAft>
              <a:spcPct val="35000"/>
            </a:spcAft>
            <a:buNone/>
          </a:pPr>
          <a:r>
            <a:rPr lang="es-CO" sz="2800" b="1" kern="1200" dirty="0">
              <a:latin typeface="Century Gothic" panose="020B0502020202020204" pitchFamily="34" charset="0"/>
            </a:rPr>
            <a:t>(UA Emprende</a:t>
          </a:r>
          <a:r>
            <a:rPr lang="es-CO" sz="2800" kern="1200" dirty="0">
              <a:latin typeface="Century Gothic" panose="020B0502020202020204" pitchFamily="34" charset="0"/>
            </a:rPr>
            <a:t>)</a:t>
          </a:r>
          <a:endParaRPr lang="es-MX" sz="2800" b="1" kern="1200" dirty="0">
            <a:latin typeface="Century Gothic" panose="020B0502020202020204" pitchFamily="34" charset="0"/>
          </a:endParaRPr>
        </a:p>
      </dsp:txBody>
      <dsp:txXfrm>
        <a:off x="12521604" y="108154"/>
        <a:ext cx="5486995" cy="1872000"/>
      </dsp:txXfrm>
    </dsp:sp>
    <dsp:sp modelId="{44AF37A5-423B-4EF8-A85A-AAA2349DB81E}">
      <dsp:nvSpPr>
        <dsp:cNvPr id="0" name=""/>
        <dsp:cNvSpPr/>
      </dsp:nvSpPr>
      <dsp:spPr>
        <a:xfrm>
          <a:off x="12521604" y="2022170"/>
          <a:ext cx="5486995" cy="8698218"/>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Falta de estrategias orientadas a vincular a docentes para dictar cátedras de emprendimiento.</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Acompañamiento inadecuado en la asesoría de proyectos</a:t>
          </a:r>
          <a:endParaRPr lang="es-MX" sz="2400" kern="1200" dirty="0">
            <a:solidFill>
              <a:srgbClr val="081F50"/>
            </a:solidFill>
            <a:latin typeface="Century Gothic" panose="020B0502020202020204" pitchFamily="34" charset="0"/>
            <a:ea typeface="Montserrat-Bold"/>
            <a:cs typeface="Montserrat-Bold"/>
          </a:endParaRPr>
        </a:p>
      </dsp:txBody>
      <dsp:txXfrm>
        <a:off x="12521604" y="2022170"/>
        <a:ext cx="5486995" cy="86982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5785" y="111254"/>
          <a:ext cx="5640554" cy="1872000"/>
        </a:xfrm>
        <a:prstGeom prst="rect">
          <a:avLst/>
        </a:prstGeom>
        <a:solidFill>
          <a:schemeClr val="accent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O" sz="2800" b="1" kern="1200" dirty="0">
              <a:solidFill>
                <a:schemeClr val="accent2"/>
              </a:solidFill>
              <a:latin typeface="Century Gothic" panose="020B0502020202020204" pitchFamily="34" charset="0"/>
              <a:ea typeface="Montserrat-Bold"/>
              <a:cs typeface="Montserrat-Bold"/>
            </a:rPr>
            <a:t>Asesoría y Consultoría</a:t>
          </a:r>
          <a:endParaRPr lang="es-MX" sz="2800" b="1" kern="1200" dirty="0">
            <a:solidFill>
              <a:schemeClr val="accent2"/>
            </a:solidFill>
            <a:latin typeface="Century Gothic" panose="020B0502020202020204" pitchFamily="34" charset="0"/>
            <a:ea typeface="Montserrat-Bold"/>
            <a:cs typeface="Montserrat-Bold"/>
          </a:endParaRPr>
        </a:p>
      </dsp:txBody>
      <dsp:txXfrm>
        <a:off x="5785" y="111254"/>
        <a:ext cx="5640554" cy="1872000"/>
      </dsp:txXfrm>
    </dsp:sp>
    <dsp:sp modelId="{00F886F9-C83E-44F4-B29C-838F76EA8E57}">
      <dsp:nvSpPr>
        <dsp:cNvPr id="0" name=""/>
        <dsp:cNvSpPr/>
      </dsp:nvSpPr>
      <dsp:spPr>
        <a:xfrm>
          <a:off x="5785" y="1983254"/>
          <a:ext cx="5640554" cy="8742824"/>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Insuficiencia de control de los soportes en cada etapa de los proyectos.</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de la ejecución en las obligaciones pactadas.</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Documentación incompleta y datos errados en los formatos para participar en convocatorias públicas o privadas.</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sp:txBody>
      <dsp:txXfrm>
        <a:off x="5785" y="1983254"/>
        <a:ext cx="5640554" cy="8742824"/>
      </dsp:txXfrm>
    </dsp:sp>
    <dsp:sp modelId="{3C51CC39-D228-4578-8DA1-BB2083AF98E3}">
      <dsp:nvSpPr>
        <dsp:cNvPr id="0" name=""/>
        <dsp:cNvSpPr/>
      </dsp:nvSpPr>
      <dsp:spPr>
        <a:xfrm>
          <a:off x="6436017" y="111254"/>
          <a:ext cx="5640554" cy="1872000"/>
        </a:xfrm>
        <a:prstGeom prst="rect">
          <a:avLst/>
        </a:prstGeom>
        <a:solidFill>
          <a:schemeClr val="accent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O" sz="2800" b="1" kern="1200" dirty="0">
              <a:solidFill>
                <a:schemeClr val="accent2"/>
              </a:solidFill>
              <a:latin typeface="Century Gothic" panose="020B0502020202020204" pitchFamily="34" charset="0"/>
              <a:ea typeface="Montserrat-Bold"/>
              <a:cs typeface="Montserrat-Bold"/>
            </a:rPr>
            <a:t>Proyección Social</a:t>
          </a:r>
        </a:p>
        <a:p>
          <a:pPr marL="0" lvl="0" indent="0" algn="ctr" defTabSz="889000">
            <a:lnSpc>
              <a:spcPct val="90000"/>
            </a:lnSpc>
            <a:spcBef>
              <a:spcPct val="0"/>
            </a:spcBef>
            <a:spcAft>
              <a:spcPct val="35000"/>
            </a:spcAft>
            <a:buNone/>
          </a:pPr>
          <a:r>
            <a:rPr lang="es-CO" sz="2000" b="1" kern="1200" dirty="0">
              <a:solidFill>
                <a:schemeClr val="accent2"/>
              </a:solidFill>
              <a:latin typeface="Century Gothic" panose="020B0502020202020204" pitchFamily="34" charset="0"/>
              <a:ea typeface="Montserrat-Bold"/>
              <a:cs typeface="Montserrat-Bold"/>
            </a:rPr>
            <a:t>(Apropiación Social del Conocimiento y Consultorio Jurídico y Centro de Conciliación)</a:t>
          </a:r>
          <a:endParaRPr lang="es-MX" sz="2000" b="1" kern="1200" dirty="0">
            <a:solidFill>
              <a:schemeClr val="accent2"/>
            </a:solidFill>
            <a:latin typeface="Century Gothic" panose="020B0502020202020204" pitchFamily="34" charset="0"/>
            <a:ea typeface="Montserrat-Bold"/>
            <a:cs typeface="Montserrat-Bold"/>
          </a:endParaRPr>
        </a:p>
      </dsp:txBody>
      <dsp:txXfrm>
        <a:off x="6436017" y="111254"/>
        <a:ext cx="5640554" cy="1872000"/>
      </dsp:txXfrm>
    </dsp:sp>
    <dsp:sp modelId="{E7686E36-7C6E-451C-B57A-9A73FA06B9C9}">
      <dsp:nvSpPr>
        <dsp:cNvPr id="0" name=""/>
        <dsp:cNvSpPr/>
      </dsp:nvSpPr>
      <dsp:spPr>
        <a:xfrm>
          <a:off x="6436017" y="1983254"/>
          <a:ext cx="5640554" cy="8742824"/>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Falta de información que permita medir el impacto de los proyectos de proyección social.</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Actividades de proyección social que no cumplan con la carta de aval del proyecto.</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Poca presentación de propuestas de proyección social con impacto en el medio externo.</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Entrega inoportuna de la información para la aprobación y desarrollo de los proyectos de proyección social.</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Incumplimiento de los docentes y estudiantes al acompañamiento de prácticas y audiencias programadas.</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Asesoría y representación inadecuada en la prestación del servicio jurídico.</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100" kern="1200" dirty="0">
              <a:solidFill>
                <a:srgbClr val="081F50"/>
              </a:solidFill>
              <a:latin typeface="Century Gothic" panose="020B0502020202020204" pitchFamily="34" charset="0"/>
              <a:ea typeface="Montserrat-Bold"/>
              <a:cs typeface="Montserrat-Bold"/>
            </a:rPr>
            <a:t>Capacitaciones a diferentes entidades que no cumplen con las expectativas del usuario.</a:t>
          </a:r>
          <a:endParaRPr lang="es-MX" sz="21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sp:txBody>
      <dsp:txXfrm>
        <a:off x="6436017" y="1983254"/>
        <a:ext cx="5640554" cy="8742824"/>
      </dsp:txXfrm>
    </dsp:sp>
    <dsp:sp modelId="{C09D85D6-7D55-4570-AD4C-36375D2DDB03}">
      <dsp:nvSpPr>
        <dsp:cNvPr id="0" name=""/>
        <dsp:cNvSpPr/>
      </dsp:nvSpPr>
      <dsp:spPr>
        <a:xfrm>
          <a:off x="12866249" y="111254"/>
          <a:ext cx="5640554" cy="1872000"/>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1066800">
            <a:lnSpc>
              <a:spcPct val="90000"/>
            </a:lnSpc>
            <a:spcBef>
              <a:spcPct val="0"/>
            </a:spcBef>
            <a:spcAft>
              <a:spcPct val="35000"/>
            </a:spcAft>
            <a:buNone/>
          </a:pPr>
          <a:r>
            <a:rPr lang="es-CO" sz="2400" b="1" kern="1200" dirty="0">
              <a:solidFill>
                <a:schemeClr val="accent2"/>
              </a:solidFill>
              <a:latin typeface="Century Gothic" panose="020B0502020202020204" pitchFamily="34" charset="0"/>
            </a:rPr>
            <a:t>Museo Antropológico de la Universidad del Atlántico</a:t>
          </a:r>
          <a:endParaRPr lang="es-CO" sz="2400" kern="1200" dirty="0">
            <a:solidFill>
              <a:schemeClr val="accent2"/>
            </a:solidFill>
            <a:latin typeface="Century Gothic" panose="020B0502020202020204" pitchFamily="34" charset="0"/>
          </a:endParaRPr>
        </a:p>
        <a:p>
          <a:pPr marL="0" lvl="0" indent="0" algn="ctr" defTabSz="1066800">
            <a:lnSpc>
              <a:spcPct val="90000"/>
            </a:lnSpc>
            <a:spcBef>
              <a:spcPct val="0"/>
            </a:spcBef>
            <a:spcAft>
              <a:spcPct val="35000"/>
            </a:spcAft>
            <a:buNone/>
          </a:pPr>
          <a:r>
            <a:rPr lang="es-CO" sz="2400" b="1" kern="1200" dirty="0">
              <a:solidFill>
                <a:schemeClr val="accent2"/>
              </a:solidFill>
              <a:latin typeface="Century Gothic" panose="020B0502020202020204" pitchFamily="34" charset="0"/>
            </a:rPr>
            <a:t>(MAUA)</a:t>
          </a:r>
          <a:endParaRPr lang="es-MX" sz="2400" b="1" kern="1200" dirty="0">
            <a:solidFill>
              <a:schemeClr val="accent2"/>
            </a:solidFill>
            <a:latin typeface="Century Gothic" panose="020B0502020202020204" pitchFamily="34" charset="0"/>
          </a:endParaRPr>
        </a:p>
      </dsp:txBody>
      <dsp:txXfrm>
        <a:off x="12866249" y="111254"/>
        <a:ext cx="5640554" cy="1872000"/>
      </dsp:txXfrm>
    </dsp:sp>
    <dsp:sp modelId="{44AF37A5-423B-4EF8-A85A-AAA2349DB81E}">
      <dsp:nvSpPr>
        <dsp:cNvPr id="0" name=""/>
        <dsp:cNvSpPr/>
      </dsp:nvSpPr>
      <dsp:spPr>
        <a:xfrm>
          <a:off x="12866249" y="1983254"/>
          <a:ext cx="5640554" cy="8742824"/>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lvl="1" indent="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Errores en los textos museográficos de las exposiciones.</a:t>
          </a:r>
          <a:endParaRPr lang="es-MX" sz="2400" kern="1200" dirty="0">
            <a:solidFill>
              <a:srgbClr val="081F50"/>
            </a:solidFill>
            <a:latin typeface="Century Gothic" panose="020B0502020202020204" pitchFamily="34" charset="0"/>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Préstamo de libros en mal estado de conservación que se encuentran en el centro documental del MAUA.</a:t>
          </a: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a:p>
          <a:pPr marL="285750" lvl="1" indent="-285750" algn="l" defTabSz="1244600">
            <a:lnSpc>
              <a:spcPct val="90000"/>
            </a:lnSpc>
            <a:spcBef>
              <a:spcPct val="0"/>
            </a:spcBef>
            <a:spcAft>
              <a:spcPct val="15000"/>
            </a:spcAft>
            <a:buChar char="•"/>
          </a:pPr>
          <a:r>
            <a:rPr lang="es-CO" sz="2400" kern="1200" dirty="0">
              <a:solidFill>
                <a:srgbClr val="081F50"/>
              </a:solidFill>
              <a:latin typeface="Century Gothic" panose="020B0502020202020204" pitchFamily="34" charset="0"/>
              <a:ea typeface="Montserrat-Bold"/>
              <a:cs typeface="Montserrat-Bold"/>
            </a:rPr>
            <a:t>Incumplimiento en el cronograma de eventos agendada de la Sala del Agua</a:t>
          </a:r>
          <a:endParaRPr lang="es-MX" sz="2400" kern="1200" dirty="0">
            <a:solidFill>
              <a:srgbClr val="081F50"/>
            </a:solidFill>
            <a:latin typeface="Century Gothic" panose="020B0502020202020204" pitchFamily="34" charset="0"/>
            <a:ea typeface="Montserrat-Bold"/>
            <a:cs typeface="Montserrat-Bold"/>
          </a:endParaRPr>
        </a:p>
      </dsp:txBody>
      <dsp:txXfrm>
        <a:off x="12866249" y="1983254"/>
        <a:ext cx="5640554" cy="87428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2042F-6E64-4236-90EA-068566BB8E1C}">
      <dsp:nvSpPr>
        <dsp:cNvPr id="0" name=""/>
        <dsp:cNvSpPr/>
      </dsp:nvSpPr>
      <dsp:spPr>
        <a:xfrm>
          <a:off x="2" y="754585"/>
          <a:ext cx="5831938" cy="1872000"/>
        </a:xfrm>
        <a:prstGeom prst="rect">
          <a:avLst/>
        </a:prstGeom>
        <a:solidFill>
          <a:srgbClr val="034EA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CO" sz="2800" b="1" kern="1200" dirty="0" err="1">
              <a:latin typeface="Century Gothic" panose="020B0502020202020204" pitchFamily="34" charset="0"/>
            </a:rPr>
            <a:t>Vivelab</a:t>
          </a:r>
          <a:r>
            <a:rPr lang="es-CO" sz="2800" b="1" kern="1200" dirty="0">
              <a:latin typeface="Century Gothic" panose="020B0502020202020204" pitchFamily="34" charset="0"/>
            </a:rPr>
            <a:t> Atlántico</a:t>
          </a:r>
          <a:endParaRPr lang="es-MX" sz="2800" b="1" kern="1200" dirty="0">
            <a:latin typeface="Century Gothic" panose="020B0502020202020204" pitchFamily="34" charset="0"/>
          </a:endParaRPr>
        </a:p>
      </dsp:txBody>
      <dsp:txXfrm>
        <a:off x="2" y="754585"/>
        <a:ext cx="5831938" cy="1872000"/>
      </dsp:txXfrm>
    </dsp:sp>
    <dsp:sp modelId="{00F886F9-C83E-44F4-B29C-838F76EA8E57}">
      <dsp:nvSpPr>
        <dsp:cNvPr id="0" name=""/>
        <dsp:cNvSpPr/>
      </dsp:nvSpPr>
      <dsp:spPr>
        <a:xfrm>
          <a:off x="60" y="2453050"/>
          <a:ext cx="5831938" cy="5337876"/>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Deficiencia en las actividades de formación, asesorías y acompañamientos en contenidos digitales que no satisfacen las expectativas. </a:t>
          </a: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Préstamo de laboratorios audiovisuales en condiciones inadecuadas.</a:t>
          </a: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CO" sz="2400" kern="1200" dirty="0">
            <a:solidFill>
              <a:srgbClr val="081F50"/>
            </a:solidFill>
            <a:latin typeface="Century Gothic" panose="020B0502020202020204" pitchFamily="34" charset="0"/>
            <a:ea typeface="Montserrat-Bold"/>
            <a:cs typeface="Montserrat-Bold"/>
            <a:sym typeface="Montserrat Light"/>
          </a:endParaRPr>
        </a:p>
        <a:p>
          <a:pPr marL="285750" lvl="1" indent="-285750" algn="l" defTabSz="1244600">
            <a:lnSpc>
              <a:spcPct val="90000"/>
            </a:lnSpc>
            <a:spcBef>
              <a:spcPct val="0"/>
            </a:spcBef>
            <a:spcAft>
              <a:spcPct val="15000"/>
            </a:spcAft>
            <a:buChar char="•"/>
          </a:pPr>
          <a:endParaRPr lang="es-MX" sz="2400" kern="1200" dirty="0">
            <a:solidFill>
              <a:srgbClr val="081F50"/>
            </a:solidFill>
            <a:latin typeface="Century Gothic" panose="020B0502020202020204" pitchFamily="34" charset="0"/>
            <a:ea typeface="Montserrat-Bold"/>
            <a:cs typeface="Montserrat-Bold"/>
          </a:endParaRPr>
        </a:p>
      </dsp:txBody>
      <dsp:txXfrm>
        <a:off x="60" y="2453050"/>
        <a:ext cx="5831938" cy="5337876"/>
      </dsp:txXfrm>
    </dsp:sp>
    <dsp:sp modelId="{3C51CC39-D228-4578-8DA1-BB2083AF98E3}">
      <dsp:nvSpPr>
        <dsp:cNvPr id="0" name=""/>
        <dsp:cNvSpPr/>
      </dsp:nvSpPr>
      <dsp:spPr>
        <a:xfrm>
          <a:off x="6648532" y="790455"/>
          <a:ext cx="5831938" cy="1872000"/>
        </a:xfrm>
        <a:prstGeom prst="rect">
          <a:avLst/>
        </a:prstGeom>
        <a:solidFill>
          <a:srgbClr val="558ED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MX" sz="2800" b="1" kern="1200" dirty="0">
              <a:latin typeface="Century Gothic" panose="020B0502020202020204" pitchFamily="34" charset="0"/>
            </a:rPr>
            <a:t>Centro Cultural</a:t>
          </a:r>
        </a:p>
      </dsp:txBody>
      <dsp:txXfrm>
        <a:off x="6648532" y="790455"/>
        <a:ext cx="5831938" cy="1872000"/>
      </dsp:txXfrm>
    </dsp:sp>
    <dsp:sp modelId="{E7686E36-7C6E-451C-B57A-9A73FA06B9C9}">
      <dsp:nvSpPr>
        <dsp:cNvPr id="0" name=""/>
        <dsp:cNvSpPr/>
      </dsp:nvSpPr>
      <dsp:spPr>
        <a:xfrm>
          <a:off x="6648529" y="2613409"/>
          <a:ext cx="5831938" cy="5022471"/>
        </a:xfrm>
        <a:prstGeom prst="rect">
          <a:avLst/>
        </a:prstGeom>
        <a:solidFill>
          <a:srgbClr val="EBF7FF">
            <a:alpha val="89804"/>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Préstamo inadecuado de las diferentes salas del centro de convenciones.</a:t>
          </a:r>
          <a:endParaRPr lang="es-MX" sz="2400" kern="1200" dirty="0">
            <a:solidFill>
              <a:srgbClr val="081F50"/>
            </a:solidFill>
            <a:latin typeface="Century Gothic" panose="020B0502020202020204" pitchFamily="34" charset="0"/>
            <a:ea typeface="Montserrat-Bold"/>
            <a:cs typeface="Montserrat-Bold"/>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r>
            <a:rPr lang="es-CO" sz="2400" kern="1200" dirty="0">
              <a:solidFill>
                <a:srgbClr val="081F50"/>
              </a:solidFill>
              <a:latin typeface="Century Gothic" panose="020B0502020202020204" pitchFamily="34" charset="0"/>
              <a:ea typeface="Montserrat-Bold"/>
              <a:cs typeface="Montserrat-Bold"/>
              <a:sym typeface="Montserrat Light"/>
            </a:rPr>
            <a:t>Incumplimiento en el cronograma de eventos agendados estipulado.</a:t>
          </a:r>
          <a:endParaRPr lang="es-MX" sz="2400" kern="1200" dirty="0">
            <a:solidFill>
              <a:srgbClr val="081F50"/>
            </a:solidFill>
            <a:latin typeface="Century Gothic" panose="020B0502020202020204" pitchFamily="34" charset="0"/>
            <a:ea typeface="Montserrat-Bold"/>
            <a:cs typeface="Montserrat-Bold"/>
            <a:sym typeface="Montserrat Light"/>
          </a:endParaRPr>
        </a:p>
        <a:p>
          <a:pPr marL="285750" marR="0" lvl="1" indent="-285750" algn="l" defTabSz="1244600" rtl="0" fontAlgn="auto" latinLnBrk="0" hangingPunct="0">
            <a:lnSpc>
              <a:spcPct val="90000"/>
            </a:lnSpc>
            <a:spcBef>
              <a:spcPct val="0"/>
            </a:spcBef>
            <a:spcAft>
              <a:spcPct val="15000"/>
            </a:spcAft>
            <a:buClrTx/>
            <a:buSzTx/>
            <a:buFontTx/>
            <a:buChar char="•"/>
            <a:tabLst/>
          </a:pPr>
          <a:endParaRPr lang="es-MX" sz="2400" kern="1200" dirty="0">
            <a:solidFill>
              <a:srgbClr val="081F50"/>
            </a:solidFill>
            <a:latin typeface="Century Gothic" panose="020B0502020202020204" pitchFamily="34" charset="0"/>
            <a:ea typeface="Montserrat-Bold"/>
            <a:cs typeface="Montserrat-Bold"/>
          </a:endParaRPr>
        </a:p>
      </dsp:txBody>
      <dsp:txXfrm>
        <a:off x="6648529" y="2613409"/>
        <a:ext cx="5831938" cy="5022471"/>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159CEE-C3B7-43F6-BAD7-6BAD3658ADF7}" type="datetimeFigureOut">
              <a:rPr lang="en-US" smtClean="0"/>
              <a:t>9/12/2024</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277C68-7D69-46F3-9F26-63FA77175FED}" type="slidenum">
              <a:rPr lang="en-US" smtClean="0"/>
              <a:t>‹Nº›</a:t>
            </a:fld>
            <a:endParaRPr lang="en-US"/>
          </a:p>
        </p:txBody>
      </p:sp>
    </p:spTree>
    <p:extLst>
      <p:ext uri="{BB962C8B-B14F-4D97-AF65-F5344CB8AC3E}">
        <p14:creationId xmlns:p14="http://schemas.microsoft.com/office/powerpoint/2010/main" val="4161311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0778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CIÓ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55127" y="2919413"/>
            <a:ext cx="3241675" cy="3241675"/>
          </a:xfrm>
          <a:prstGeom prst="rect">
            <a:avLst/>
          </a:prstGeo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8610599" y="2919413"/>
            <a:ext cx="3241675" cy="3241675"/>
          </a:xfrm>
          <a:prstGeom prst="rect">
            <a:avLst/>
          </a:prstGeo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12566071" y="2919413"/>
            <a:ext cx="3241675" cy="3241675"/>
          </a:xfrm>
          <a:prstGeom prst="rect">
            <a:avLst/>
          </a:prstGeo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16521544" y="2919413"/>
            <a:ext cx="3241675" cy="3241675"/>
          </a:xfrm>
          <a:prstGeom prst="rect">
            <a:avLst/>
          </a:prstGeo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4655127" y="6791759"/>
            <a:ext cx="3241675" cy="3241675"/>
          </a:xfrm>
          <a:prstGeom prst="rect">
            <a:avLst/>
          </a:prstGeo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8610599" y="6791759"/>
            <a:ext cx="3241675" cy="3241675"/>
          </a:xfrm>
          <a:prstGeom prst="rect">
            <a:avLst/>
          </a:prstGeo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12566071" y="6791759"/>
            <a:ext cx="3241675" cy="3241675"/>
          </a:xfrm>
          <a:prstGeom prst="rect">
            <a:avLst/>
          </a:prstGeo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16521544" y="6791759"/>
            <a:ext cx="3241675" cy="3241675"/>
          </a:xfrm>
          <a:prstGeom prst="rect">
            <a:avLst/>
          </a:prstGeom>
          <a:solidFill>
            <a:schemeClr val="tx1">
              <a:lumMod val="60000"/>
              <a:lumOff val="40000"/>
            </a:schemeClr>
          </a:solidFill>
        </p:spPr>
        <p:txBody>
          <a:bodyPr/>
          <a:lstStyle/>
          <a:p>
            <a:endParaRPr lang="en-US"/>
          </a:p>
        </p:txBody>
      </p:sp>
      <p:sp>
        <p:nvSpPr>
          <p:cNvPr id="2" name="Rectángulo 1"/>
          <p:cNvSpPr/>
          <p:nvPr userDrawn="1"/>
        </p:nvSpPr>
        <p:spPr>
          <a:xfrm>
            <a:off x="0" y="0"/>
            <a:ext cx="24384000" cy="10548257"/>
          </a:xfrm>
          <a:prstGeom prst="rect">
            <a:avLst/>
          </a:prstGeom>
          <a:solidFill>
            <a:srgbClr val="081F50">
              <a:alpha val="69000"/>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Rectangle 16">
            <a:extLst>
              <a:ext uri="{FF2B5EF4-FFF2-40B4-BE49-F238E27FC236}">
                <a16:creationId xmlns:a16="http://schemas.microsoft.com/office/drawing/2014/main" id="{7C0EEC59-B9C8-A748-B8DA-3A5F8BADEA9B}"/>
              </a:ext>
            </a:extLst>
          </p:cNvPr>
          <p:cNvSpPr/>
          <p:nvPr userDrawn="1"/>
        </p:nvSpPr>
        <p:spPr>
          <a:xfrm>
            <a:off x="0" y="9797144"/>
            <a:ext cx="24377650" cy="39188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0">
            <a:extLst>
              <a:ext uri="{FF2B5EF4-FFF2-40B4-BE49-F238E27FC236}">
                <a16:creationId xmlns:a16="http://schemas.microsoft.com/office/drawing/2014/main" id="{117E2E58-BD37-A645-B039-89C909E33877}"/>
              </a:ext>
            </a:extLst>
          </p:cNvPr>
          <p:cNvSpPr/>
          <p:nvPr userDrawn="1"/>
        </p:nvSpPr>
        <p:spPr>
          <a:xfrm>
            <a:off x="-9" y="9725144"/>
            <a:ext cx="24377650" cy="108000"/>
          </a:xfrm>
          <a:prstGeom prst="rect">
            <a:avLst/>
          </a:prstGeom>
          <a:solidFill>
            <a:srgbClr val="FC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20866608" y="11346936"/>
            <a:ext cx="2604992" cy="1860064"/>
          </a:xfrm>
          <a:prstGeom prst="rect">
            <a:avLst/>
          </a:prstGeom>
        </p:spPr>
      </p:pic>
      <p:pic>
        <p:nvPicPr>
          <p:cNvPr id="17" name="Imagen 16" descr="Texto&#10;&#10;Descripción generada automáticamente">
            <a:extLst>
              <a:ext uri="{FF2B5EF4-FFF2-40B4-BE49-F238E27FC236}">
                <a16:creationId xmlns:a16="http://schemas.microsoft.com/office/drawing/2014/main" id="{A1F574E3-8C4E-4729-BCB7-FAE63B12C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5945" y="10674804"/>
            <a:ext cx="8692658" cy="2350173"/>
          </a:xfrm>
          <a:prstGeom prst="rect">
            <a:avLst/>
          </a:prstGeom>
        </p:spPr>
      </p:pic>
      <p:pic>
        <p:nvPicPr>
          <p:cNvPr id="5" name="Imagen 4" descr="Logotipo&#10;&#10;Descripción generada automáticamente">
            <a:extLst>
              <a:ext uri="{FF2B5EF4-FFF2-40B4-BE49-F238E27FC236}">
                <a16:creationId xmlns:a16="http://schemas.microsoft.com/office/drawing/2014/main" id="{9DEB18EB-F665-4B41-95C0-716CC0FF13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9912" y="1904656"/>
            <a:ext cx="3297658" cy="544505"/>
          </a:xfrm>
          <a:prstGeom prst="rect">
            <a:avLst/>
          </a:prstGeom>
        </p:spPr>
      </p:pic>
    </p:spTree>
    <p:extLst>
      <p:ext uri="{BB962C8B-B14F-4D97-AF65-F5344CB8AC3E}">
        <p14:creationId xmlns:p14="http://schemas.microsoft.com/office/powerpoint/2010/main" val="156934059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D07137">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7" name="Imagen 6" descr="Texto&#10;&#10;Descripción generada automáticamente con confianza media">
            <a:extLst>
              <a:ext uri="{FF2B5EF4-FFF2-40B4-BE49-F238E27FC236}">
                <a16:creationId xmlns:a16="http://schemas.microsoft.com/office/drawing/2014/main" id="{6AA2F6DB-FC6F-4A2F-9203-0F6B66B67B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7" y="11825596"/>
            <a:ext cx="4201865" cy="1136029"/>
          </a:xfrm>
          <a:prstGeom prst="rect">
            <a:avLst/>
          </a:prstGeom>
        </p:spPr>
      </p:pic>
    </p:spTree>
    <p:extLst>
      <p:ext uri="{BB962C8B-B14F-4D97-AF65-F5344CB8AC3E}">
        <p14:creationId xmlns:p14="http://schemas.microsoft.com/office/powerpoint/2010/main" val="18958586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8" name="Rectangle 2"/>
          <p:cNvSpPr/>
          <p:nvPr userDrawn="1"/>
        </p:nvSpPr>
        <p:spPr>
          <a:xfrm>
            <a:off x="1" y="0"/>
            <a:ext cx="11691256" cy="13716000"/>
          </a:xfrm>
          <a:prstGeom prst="rect">
            <a:avLst/>
          </a:prstGeom>
          <a:solidFill>
            <a:srgbClr val="081F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0"/>
          <p:cNvSpPr/>
          <p:nvPr userDrawn="1"/>
        </p:nvSpPr>
        <p:spPr>
          <a:xfrm>
            <a:off x="11691257" y="0"/>
            <a:ext cx="12845143"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12148457" y="4592779"/>
            <a:ext cx="10642631" cy="919740"/>
          </a:xfrm>
          <a:prstGeom prst="rect">
            <a:avLst/>
          </a:prstGeom>
        </p:spPr>
        <p:txBody>
          <a:bodyPr/>
          <a:lstStyle>
            <a:lvl1pPr algn="l">
              <a:defRPr sz="4000" b="1" i="0" kern="0" spc="-50" baseline="0">
                <a:solidFill>
                  <a:srgbClr val="092561"/>
                </a:solidFill>
                <a:latin typeface="Arial" panose="020B0604020202020204" pitchFamily="34" charset="0"/>
                <a:ea typeface="Arial" panose="020B0604020202020204" pitchFamily="34" charset="0"/>
                <a:cs typeface="Arial" panose="020B0604020202020204" pitchFamily="34" charset="0"/>
              </a:defRPr>
            </a:lvl1pPr>
          </a:lstStyle>
          <a:p>
            <a:r>
              <a:rPr lang="en-US" dirty="0"/>
              <a:t>MAIN TITLE GOES HERE</a:t>
            </a:r>
          </a:p>
        </p:txBody>
      </p:sp>
      <p:sp>
        <p:nvSpPr>
          <p:cNvPr id="12" name="Text Placeholder 9"/>
          <p:cNvSpPr>
            <a:spLocks noGrp="1"/>
          </p:cNvSpPr>
          <p:nvPr>
            <p:ph type="body" sz="quarter" idx="14" hasCustomPrompt="1"/>
          </p:nvPr>
        </p:nvSpPr>
        <p:spPr>
          <a:xfrm>
            <a:off x="12148457" y="5713227"/>
            <a:ext cx="10642628" cy="1929725"/>
          </a:xfrm>
          <a:prstGeom prst="rect">
            <a:avLst/>
          </a:prstGeom>
        </p:spPr>
        <p:txBody>
          <a:bodyPr/>
          <a:lstStyle>
            <a:lvl1pPr marL="0" indent="0" algn="l">
              <a:buNone/>
              <a:defRPr sz="3200" b="0" i="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5" name="Imagen 14" descr="Texto&#10;&#10;Descripción generada automáticamente">
            <a:extLst>
              <a:ext uri="{FF2B5EF4-FFF2-40B4-BE49-F238E27FC236}">
                <a16:creationId xmlns:a16="http://schemas.microsoft.com/office/drawing/2014/main" id="{FF6DC118-5A90-48F0-A313-F788B73F2B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6" name="Imagen 15">
            <a:extLst>
              <a:ext uri="{FF2B5EF4-FFF2-40B4-BE49-F238E27FC236}">
                <a16:creationId xmlns:a16="http://schemas.microsoft.com/office/drawing/2014/main" id="{68048424-D93B-43F2-9094-739D97D5EC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10" name="Imagen 9" descr="Logotipo&#10;&#10;Descripción generada automáticamente">
            <a:extLst>
              <a:ext uri="{FF2B5EF4-FFF2-40B4-BE49-F238E27FC236}">
                <a16:creationId xmlns:a16="http://schemas.microsoft.com/office/drawing/2014/main" id="{4C8B0F93-29DD-4605-A345-ABCA01482E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62418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9" name="Rectangle 10"/>
          <p:cNvSpPr/>
          <p:nvPr userDrawn="1"/>
        </p:nvSpPr>
        <p:spPr>
          <a:xfrm>
            <a:off x="11508378" y="0"/>
            <a:ext cx="12845143"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ext Placeholder 9"/>
          <p:cNvSpPr>
            <a:spLocks noGrp="1"/>
          </p:cNvSpPr>
          <p:nvPr>
            <p:ph type="body" sz="quarter" idx="14" hasCustomPrompt="1"/>
          </p:nvPr>
        </p:nvSpPr>
        <p:spPr>
          <a:xfrm>
            <a:off x="12148457" y="5713227"/>
            <a:ext cx="9797143" cy="1929725"/>
          </a:xfrm>
          <a:prstGeom prst="rect">
            <a:avLst/>
          </a:prstGeom>
        </p:spPr>
        <p:txBody>
          <a:bodyPr/>
          <a:lstStyle>
            <a:lvl1pPr marL="0" indent="0" algn="l">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7" name="Imagen 6" descr="Texto&#10;&#10;Descripción generada automáticamente">
            <a:extLst>
              <a:ext uri="{FF2B5EF4-FFF2-40B4-BE49-F238E27FC236}">
                <a16:creationId xmlns:a16="http://schemas.microsoft.com/office/drawing/2014/main" id="{DF107248-73E6-41D7-A2B4-E586E7C00D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8" name="Imagen 7">
            <a:extLst>
              <a:ext uri="{FF2B5EF4-FFF2-40B4-BE49-F238E27FC236}">
                <a16:creationId xmlns:a16="http://schemas.microsoft.com/office/drawing/2014/main" id="{BCC556A9-946C-4CBE-A551-4A3C2337D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6" name="Imagen 5" descr="Logotipo&#10;&#10;Descripción generada automáticamente">
            <a:extLst>
              <a:ext uri="{FF2B5EF4-FFF2-40B4-BE49-F238E27FC236}">
                <a16:creationId xmlns:a16="http://schemas.microsoft.com/office/drawing/2014/main" id="{EADDE193-1A1D-4EAB-8265-881362433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343357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inal PROHIBIDO MODIFICAR">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a:lstStyle>
            <a:lvl1pPr>
              <a:defRPr>
                <a:latin typeface="Century Gothic" panose="020B0502020202020204" pitchFamily="34" charset="0"/>
              </a:defRPr>
            </a:lvl1pPr>
          </a:lstStyle>
          <a:p>
            <a:endParaRPr lang="es-ES" dirty="0"/>
          </a:p>
        </p:txBody>
      </p:sp>
      <p:pic>
        <p:nvPicPr>
          <p:cNvPr id="6" name="Imagen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53524" y="11037984"/>
            <a:ext cx="3010684" cy="2149744"/>
          </a:xfrm>
          <a:prstGeom prst="rect">
            <a:avLst/>
          </a:prstGeom>
        </p:spPr>
      </p:pic>
      <p:pic>
        <p:nvPicPr>
          <p:cNvPr id="4" name="Imagen 3" descr="Logotipo&#10;&#10;Descripción generada automáticamente">
            <a:extLst>
              <a:ext uri="{FF2B5EF4-FFF2-40B4-BE49-F238E27FC236}">
                <a16:creationId xmlns:a16="http://schemas.microsoft.com/office/drawing/2014/main" id="{877AFFD1-345E-428C-A317-9851D6AC2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165217498"/>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D07137">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3" name="Imagen 2" descr="Texto&#10;&#10;Descripción generada automáticamente con confianza media">
            <a:extLst>
              <a:ext uri="{FF2B5EF4-FFF2-40B4-BE49-F238E27FC236}">
                <a16:creationId xmlns:a16="http://schemas.microsoft.com/office/drawing/2014/main" id="{979F31CE-8DE0-457E-8389-5F5E175F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9033" y="5579362"/>
            <a:ext cx="11425934" cy="3089150"/>
          </a:xfrm>
          <a:prstGeom prst="rect">
            <a:avLst/>
          </a:prstGeom>
        </p:spPr>
      </p:pic>
    </p:spTree>
    <p:extLst>
      <p:ext uri="{BB962C8B-B14F-4D97-AF65-F5344CB8AC3E}">
        <p14:creationId xmlns:p14="http://schemas.microsoft.com/office/powerpoint/2010/main" val="338171702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081F50">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3" name="Imagen 2" descr="Texto&#10;&#10;Descripción generada automáticamente con confianza media">
            <a:extLst>
              <a:ext uri="{FF2B5EF4-FFF2-40B4-BE49-F238E27FC236}">
                <a16:creationId xmlns:a16="http://schemas.microsoft.com/office/drawing/2014/main" id="{979F31CE-8DE0-457E-8389-5F5E175F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9033" y="5579362"/>
            <a:ext cx="11425934" cy="3089150"/>
          </a:xfrm>
          <a:prstGeom prst="rect">
            <a:avLst/>
          </a:prstGeom>
        </p:spPr>
      </p:pic>
    </p:spTree>
    <p:extLst>
      <p:ext uri="{BB962C8B-B14F-4D97-AF65-F5344CB8AC3E}">
        <p14:creationId xmlns:p14="http://schemas.microsoft.com/office/powerpoint/2010/main" val="393552519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5F433-E06E-4B02-9D75-BCE1309437D3}"/>
              </a:ext>
            </a:extLst>
          </p:cNvPr>
          <p:cNvSpPr>
            <a:spLocks noGrp="1"/>
          </p:cNvSpPr>
          <p:nvPr>
            <p:ph type="title"/>
          </p:nvPr>
        </p:nvSpPr>
        <p:spPr>
          <a:xfrm>
            <a:off x="1676400" y="730251"/>
            <a:ext cx="21031200" cy="2651126"/>
          </a:xfrm>
          <a:prstGeom prst="rect">
            <a:avLst/>
          </a:prstGeom>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00EEE7A-1381-4A63-A608-E33F9F5A9597}"/>
              </a:ext>
            </a:extLst>
          </p:cNvPr>
          <p:cNvSpPr>
            <a:spLocks noGrp="1"/>
          </p:cNvSpPr>
          <p:nvPr>
            <p:ph type="dt" sz="half" idx="10"/>
          </p:nvPr>
        </p:nvSpPr>
        <p:spPr>
          <a:xfrm>
            <a:off x="1676400" y="12712701"/>
            <a:ext cx="5486400" cy="730250"/>
          </a:xfrm>
          <a:prstGeom prst="rect">
            <a:avLst/>
          </a:prstGeom>
        </p:spPr>
        <p:txBody>
          <a:bodyPr/>
          <a:lstStyle/>
          <a:p>
            <a:fld id="{20BB4BBF-A048-B240-B4AE-B7C95DEFAEE5}" type="datetime1">
              <a:rPr lang="es-CO" smtClean="0"/>
              <a:t>12/09/2024</a:t>
            </a:fld>
            <a:endParaRPr lang="es-CO"/>
          </a:p>
        </p:txBody>
      </p:sp>
      <p:sp>
        <p:nvSpPr>
          <p:cNvPr id="4" name="Marcador de pie de página 3">
            <a:extLst>
              <a:ext uri="{FF2B5EF4-FFF2-40B4-BE49-F238E27FC236}">
                <a16:creationId xmlns:a16="http://schemas.microsoft.com/office/drawing/2014/main" id="{6B866657-5A9F-47A1-BF11-0D39AFBDB4CC}"/>
              </a:ext>
            </a:extLst>
          </p:cNvPr>
          <p:cNvSpPr>
            <a:spLocks noGrp="1"/>
          </p:cNvSpPr>
          <p:nvPr>
            <p:ph type="ftr" sz="quarter" idx="11"/>
          </p:nvPr>
        </p:nvSpPr>
        <p:spPr>
          <a:xfrm>
            <a:off x="8077200" y="12712701"/>
            <a:ext cx="8229600" cy="730250"/>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EBFBBA9-2C3C-4F9B-8131-AE9757700375}"/>
              </a:ext>
            </a:extLst>
          </p:cNvPr>
          <p:cNvSpPr>
            <a:spLocks noGrp="1"/>
          </p:cNvSpPr>
          <p:nvPr>
            <p:ph type="sldNum" sz="quarter" idx="12"/>
          </p:nvPr>
        </p:nvSpPr>
        <p:spPr>
          <a:xfrm>
            <a:off x="17221200" y="12712701"/>
            <a:ext cx="5486400" cy="730250"/>
          </a:xfrm>
          <a:prstGeom prst="rect">
            <a:avLst/>
          </a:prstGeom>
        </p:spPr>
        <p:txBody>
          <a:bodyPr/>
          <a:lstStyle>
            <a:lvl1pPr algn="r">
              <a:defRPr/>
            </a:lvl1pPr>
          </a:lstStyle>
          <a:p>
            <a:fld id="{EE4182C1-6BCF-4E59-82EF-437018DEC1CC}" type="slidenum">
              <a:rPr lang="es-CO" smtClean="0"/>
              <a:pPr/>
              <a:t>‹Nº›</a:t>
            </a:fld>
            <a:endParaRPr lang="es-CO"/>
          </a:p>
        </p:txBody>
      </p:sp>
    </p:spTree>
    <p:extLst>
      <p:ext uri="{BB962C8B-B14F-4D97-AF65-F5344CB8AC3E}">
        <p14:creationId xmlns:p14="http://schemas.microsoft.com/office/powerpoint/2010/main" val="4110624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C5DEA-B005-4B15-A054-F636B47967A9}"/>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DC5D5D65-3717-4FCA-B01C-6B9D8FA6C80D}"/>
              </a:ext>
            </a:extLst>
          </p:cNvPr>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s-CO"/>
          </a:p>
        </p:txBody>
      </p:sp>
      <p:sp>
        <p:nvSpPr>
          <p:cNvPr id="4" name="Marcador de texto 3">
            <a:extLst>
              <a:ext uri="{FF2B5EF4-FFF2-40B4-BE49-F238E27FC236}">
                <a16:creationId xmlns:a16="http://schemas.microsoft.com/office/drawing/2014/main" id="{FBAFD380-2745-411D-8997-774556DE2441}"/>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15A653A-AAFC-45AB-855E-82A690F0C5E2}"/>
              </a:ext>
            </a:extLst>
          </p:cNvPr>
          <p:cNvSpPr>
            <a:spLocks noGrp="1"/>
          </p:cNvSpPr>
          <p:nvPr>
            <p:ph type="dt" sz="half" idx="10"/>
          </p:nvPr>
        </p:nvSpPr>
        <p:spPr>
          <a:xfrm>
            <a:off x="1676400" y="12712701"/>
            <a:ext cx="5486400" cy="730250"/>
          </a:xfrm>
          <a:prstGeom prst="rect">
            <a:avLst/>
          </a:prstGeom>
        </p:spPr>
        <p:txBody>
          <a:bodyPr/>
          <a:lstStyle/>
          <a:p>
            <a:fld id="{4D7A25C1-D326-314A-A0A8-F977246D352B}" type="datetime1">
              <a:rPr lang="es-CO" smtClean="0"/>
              <a:t>12/09/2024</a:t>
            </a:fld>
            <a:endParaRPr lang="es-CO"/>
          </a:p>
        </p:txBody>
      </p:sp>
      <p:sp>
        <p:nvSpPr>
          <p:cNvPr id="6" name="Marcador de pie de página 5">
            <a:extLst>
              <a:ext uri="{FF2B5EF4-FFF2-40B4-BE49-F238E27FC236}">
                <a16:creationId xmlns:a16="http://schemas.microsoft.com/office/drawing/2014/main" id="{1577C85B-A2B4-49EE-8F26-5B0FD82BEE2D}"/>
              </a:ext>
            </a:extLst>
          </p:cNvPr>
          <p:cNvSpPr>
            <a:spLocks noGrp="1"/>
          </p:cNvSpPr>
          <p:nvPr>
            <p:ph type="ftr" sz="quarter" idx="11"/>
          </p:nvPr>
        </p:nvSpPr>
        <p:spPr>
          <a:xfrm>
            <a:off x="8077200" y="12712701"/>
            <a:ext cx="8229600" cy="730250"/>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1A787516-5E4C-4CB2-B390-B81D15208497}"/>
              </a:ext>
            </a:extLst>
          </p:cNvPr>
          <p:cNvSpPr>
            <a:spLocks noGrp="1"/>
          </p:cNvSpPr>
          <p:nvPr>
            <p:ph type="sldNum" sz="quarter" idx="12"/>
          </p:nvPr>
        </p:nvSpPr>
        <p:spPr>
          <a:xfrm>
            <a:off x="17221200" y="12712701"/>
            <a:ext cx="5486400" cy="730250"/>
          </a:xfrm>
          <a:prstGeom prst="rect">
            <a:avLst/>
          </a:prstGeom>
        </p:spPr>
        <p:txBody>
          <a:bodyPr/>
          <a:lstStyle>
            <a:lvl1pPr algn="r">
              <a:defRPr/>
            </a:lvl1pPr>
          </a:lstStyle>
          <a:p>
            <a:fld id="{EE4182C1-6BCF-4E59-82EF-437018DEC1CC}" type="slidenum">
              <a:rPr lang="es-CO" smtClean="0"/>
              <a:pPr/>
              <a:t>‹Nº›</a:t>
            </a:fld>
            <a:endParaRPr lang="es-CO"/>
          </a:p>
        </p:txBody>
      </p:sp>
    </p:spTree>
    <p:extLst>
      <p:ext uri="{BB962C8B-B14F-4D97-AF65-F5344CB8AC3E}">
        <p14:creationId xmlns:p14="http://schemas.microsoft.com/office/powerpoint/2010/main" val="826479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CIÓ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55127" y="2919413"/>
            <a:ext cx="3241675" cy="3241675"/>
          </a:xfrm>
          <a:prstGeom prst="rect">
            <a:avLst/>
          </a:prstGeo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8610599" y="2919413"/>
            <a:ext cx="3241675" cy="3241675"/>
          </a:xfrm>
          <a:prstGeom prst="rect">
            <a:avLst/>
          </a:prstGeo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12566071" y="2919413"/>
            <a:ext cx="3241675" cy="3241675"/>
          </a:xfrm>
          <a:prstGeom prst="rect">
            <a:avLst/>
          </a:prstGeo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16521544" y="2919413"/>
            <a:ext cx="3241675" cy="3241675"/>
          </a:xfrm>
          <a:prstGeom prst="rect">
            <a:avLst/>
          </a:prstGeo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4655127" y="6791759"/>
            <a:ext cx="3241675" cy="3241675"/>
          </a:xfrm>
          <a:prstGeom prst="rect">
            <a:avLst/>
          </a:prstGeo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8610599" y="6791759"/>
            <a:ext cx="3241675" cy="3241675"/>
          </a:xfrm>
          <a:prstGeom prst="rect">
            <a:avLst/>
          </a:prstGeo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12566071" y="6791759"/>
            <a:ext cx="3241675" cy="3241675"/>
          </a:xfrm>
          <a:prstGeom prst="rect">
            <a:avLst/>
          </a:prstGeo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16521544" y="6791759"/>
            <a:ext cx="3241675" cy="3241675"/>
          </a:xfrm>
          <a:prstGeom prst="rect">
            <a:avLst/>
          </a:prstGeom>
          <a:solidFill>
            <a:schemeClr val="tx1">
              <a:lumMod val="60000"/>
              <a:lumOff val="40000"/>
            </a:schemeClr>
          </a:solidFill>
        </p:spPr>
        <p:txBody>
          <a:bodyPr/>
          <a:lstStyle/>
          <a:p>
            <a:endParaRPr lang="en-US"/>
          </a:p>
        </p:txBody>
      </p:sp>
      <p:sp>
        <p:nvSpPr>
          <p:cNvPr id="2" name="Rectángulo 1"/>
          <p:cNvSpPr/>
          <p:nvPr userDrawn="1"/>
        </p:nvSpPr>
        <p:spPr>
          <a:xfrm>
            <a:off x="0" y="0"/>
            <a:ext cx="24384000" cy="10548257"/>
          </a:xfrm>
          <a:prstGeom prst="rect">
            <a:avLst/>
          </a:prstGeom>
          <a:solidFill>
            <a:srgbClr val="081F50">
              <a:alpha val="69000"/>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Rectangle 16">
            <a:extLst>
              <a:ext uri="{FF2B5EF4-FFF2-40B4-BE49-F238E27FC236}">
                <a16:creationId xmlns:a16="http://schemas.microsoft.com/office/drawing/2014/main" id="{7C0EEC59-B9C8-A748-B8DA-3A5F8BADEA9B}"/>
              </a:ext>
            </a:extLst>
          </p:cNvPr>
          <p:cNvSpPr/>
          <p:nvPr userDrawn="1"/>
        </p:nvSpPr>
        <p:spPr>
          <a:xfrm>
            <a:off x="0" y="9797144"/>
            <a:ext cx="24377650" cy="39188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0">
            <a:extLst>
              <a:ext uri="{FF2B5EF4-FFF2-40B4-BE49-F238E27FC236}">
                <a16:creationId xmlns:a16="http://schemas.microsoft.com/office/drawing/2014/main" id="{117E2E58-BD37-A645-B039-89C909E33877}"/>
              </a:ext>
            </a:extLst>
          </p:cNvPr>
          <p:cNvSpPr/>
          <p:nvPr userDrawn="1"/>
        </p:nvSpPr>
        <p:spPr>
          <a:xfrm>
            <a:off x="-9" y="9725144"/>
            <a:ext cx="24377650" cy="108000"/>
          </a:xfrm>
          <a:prstGeom prst="rect">
            <a:avLst/>
          </a:prstGeom>
          <a:solidFill>
            <a:srgbClr val="FC6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20866608" y="11346936"/>
            <a:ext cx="2604992" cy="1860064"/>
          </a:xfrm>
          <a:prstGeom prst="rect">
            <a:avLst/>
          </a:prstGeom>
        </p:spPr>
      </p:pic>
      <p:pic>
        <p:nvPicPr>
          <p:cNvPr id="17" name="Imagen 16" descr="Texto&#10;&#10;Descripción generada automáticamente">
            <a:extLst>
              <a:ext uri="{FF2B5EF4-FFF2-40B4-BE49-F238E27FC236}">
                <a16:creationId xmlns:a16="http://schemas.microsoft.com/office/drawing/2014/main" id="{A1F574E3-8C4E-4729-BCB7-FAE63B12C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05945" y="10674804"/>
            <a:ext cx="8692658" cy="2350173"/>
          </a:xfrm>
          <a:prstGeom prst="rect">
            <a:avLst/>
          </a:prstGeom>
        </p:spPr>
      </p:pic>
      <p:pic>
        <p:nvPicPr>
          <p:cNvPr id="5" name="Imagen 4" descr="Logotipo&#10;&#10;Descripción generada automáticamente">
            <a:extLst>
              <a:ext uri="{FF2B5EF4-FFF2-40B4-BE49-F238E27FC236}">
                <a16:creationId xmlns:a16="http://schemas.microsoft.com/office/drawing/2014/main" id="{9DEB18EB-F665-4B41-95C0-716CC0FF13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9912" y="1904656"/>
            <a:ext cx="3297658" cy="544505"/>
          </a:xfrm>
          <a:prstGeom prst="rect">
            <a:avLst/>
          </a:prstGeom>
        </p:spPr>
      </p:pic>
    </p:spTree>
    <p:extLst>
      <p:ext uri="{BB962C8B-B14F-4D97-AF65-F5344CB8AC3E}">
        <p14:creationId xmlns:p14="http://schemas.microsoft.com/office/powerpoint/2010/main" val="20420284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ásico con imagenes">
    <p:spTree>
      <p:nvGrpSpPr>
        <p:cNvPr id="1" name=""/>
        <p:cNvGrpSpPr/>
        <p:nvPr/>
      </p:nvGrpSpPr>
      <p:grpSpPr>
        <a:xfrm>
          <a:off x="0" y="0"/>
          <a:ext cx="0" cy="0"/>
          <a:chOff x="0" y="0"/>
          <a:chExt cx="0" cy="0"/>
        </a:xfrm>
      </p:grpSpPr>
      <p:sp>
        <p:nvSpPr>
          <p:cNvPr id="4" name="Picture Placeholder 13"/>
          <p:cNvSpPr>
            <a:spLocks noGrp="1"/>
          </p:cNvSpPr>
          <p:nvPr>
            <p:ph type="pic" sz="quarter" idx="41"/>
          </p:nvPr>
        </p:nvSpPr>
        <p:spPr>
          <a:xfrm>
            <a:off x="0" y="0"/>
            <a:ext cx="12154829" cy="13716000"/>
          </a:xfrm>
          <a:prstGeom prst="rect">
            <a:avLst/>
          </a:prstGeom>
          <a:effectLst/>
        </p:spPr>
        <p:txBody>
          <a:bodyPr>
            <a:normAutofit/>
          </a:bodyPr>
          <a:lstStyle>
            <a:lvl1pPr marL="0" indent="0">
              <a:buNone/>
              <a:defRPr sz="2600">
                <a:ln>
                  <a:noFill/>
                </a:ln>
                <a:solidFill>
                  <a:schemeClr val="bg1">
                    <a:lumMod val="85000"/>
                  </a:schemeClr>
                </a:solidFill>
                <a:latin typeface="Century Gothic" panose="020B0502020202020204" pitchFamily="34" charset="0"/>
              </a:defRPr>
            </a:lvl1pPr>
          </a:lstStyle>
          <a:p>
            <a:endParaRPr lang="en-US" dirty="0"/>
          </a:p>
        </p:txBody>
      </p:sp>
      <p:pic>
        <p:nvPicPr>
          <p:cNvPr id="6" name="Imagen 5" descr="Texto&#10;&#10;Descripción generada automáticamente">
            <a:extLst>
              <a:ext uri="{FF2B5EF4-FFF2-40B4-BE49-F238E27FC236}">
                <a16:creationId xmlns:a16="http://schemas.microsoft.com/office/drawing/2014/main" id="{929B3C33-824B-481C-86E0-03DA0FA22E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3" name="Imagen 2">
            <a:extLst>
              <a:ext uri="{FF2B5EF4-FFF2-40B4-BE49-F238E27FC236}">
                <a16:creationId xmlns:a16="http://schemas.microsoft.com/office/drawing/2014/main" id="{06A642A2-98BE-41CC-BB85-15665630E5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5" name="Imagen 4" descr="Logotipo&#10;&#10;Descripción generada automáticamente">
            <a:extLst>
              <a:ext uri="{FF2B5EF4-FFF2-40B4-BE49-F238E27FC236}">
                <a16:creationId xmlns:a16="http://schemas.microsoft.com/office/drawing/2014/main" id="{DED200F5-59EF-417A-9A69-ABB994A2D9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11736493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ásic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pPr marL="0" marR="0" lvl="0" indent="0" algn="just" defTabSz="825500" rtl="0" eaLnBrk="1" fontAlgn="auto" latinLnBrk="0" hangingPunct="0">
              <a:lnSpc>
                <a:spcPct val="120000"/>
              </a:lnSpc>
              <a:spcBef>
                <a:spcPts val="0"/>
              </a:spcBef>
              <a:spcAft>
                <a:spcPts val="0"/>
              </a:spcAft>
              <a:buClrTx/>
              <a:buSzTx/>
              <a:buFontTx/>
              <a:buNone/>
              <a:tabLst/>
              <a:defRPr/>
            </a:pPr>
            <a:endParaRPr kumimoji="0" lang="es-CO" sz="2400" b="0" i="0" u="none" strike="noStrike" kern="0" cap="none" spc="0" normalizeH="0" baseline="0" noProof="0" dirty="0">
              <a:ln>
                <a:noFill/>
              </a:ln>
              <a:solidFill>
                <a:srgbClr val="868A8D"/>
              </a:solidFill>
              <a:effectLst/>
              <a:uLnTx/>
              <a:uFillTx/>
              <a:latin typeface="Montserrat Light"/>
              <a:sym typeface="Montserrat Light"/>
            </a:endParaRPr>
          </a:p>
        </p:txBody>
      </p:sp>
      <p:sp>
        <p:nvSpPr>
          <p:cNvPr id="5" name="Marcador de pie de página 4"/>
          <p:cNvSpPr>
            <a:spLocks noGrp="1"/>
          </p:cNvSpPr>
          <p:nvPr>
            <p:ph type="ftr" sz="quarter" idx="11"/>
          </p:nvPr>
        </p:nvSpPr>
        <p:spPr/>
        <p:txBody>
          <a:bodyPr/>
          <a:lstStyle>
            <a:lvl1pPr>
              <a:defRPr>
                <a:latin typeface="Century Gothic" panose="020B0502020202020204" pitchFamily="34" charset="0"/>
              </a:defRPr>
            </a:lvl1pPr>
          </a:lstStyle>
          <a:p>
            <a:pPr>
              <a:defRPr/>
            </a:pPr>
            <a:endParaRPr lang="es-CO" dirty="0"/>
          </a:p>
        </p:txBody>
      </p:sp>
      <p:pic>
        <p:nvPicPr>
          <p:cNvPr id="15" name="Imagen 14" descr="Texto&#10;&#10;Descripción generada automáticamente">
            <a:extLst>
              <a:ext uri="{FF2B5EF4-FFF2-40B4-BE49-F238E27FC236}">
                <a16:creationId xmlns:a16="http://schemas.microsoft.com/office/drawing/2014/main" id="{6D341884-585F-41C3-BF05-C944687CDE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6" name="Imagen 15">
            <a:extLst>
              <a:ext uri="{FF2B5EF4-FFF2-40B4-BE49-F238E27FC236}">
                <a16:creationId xmlns:a16="http://schemas.microsoft.com/office/drawing/2014/main" id="{FA161C18-582E-4F67-861C-1961533CF3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3" name="Imagen 2" descr="Logotipo&#10;&#10;Descripción generada automáticamente">
            <a:extLst>
              <a:ext uri="{FF2B5EF4-FFF2-40B4-BE49-F238E27FC236}">
                <a16:creationId xmlns:a16="http://schemas.microsoft.com/office/drawing/2014/main" id="{07A17D27-D591-4845-848D-E97A27DF98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93371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ásico títulos destacados">
    <p:spTree>
      <p:nvGrpSpPr>
        <p:cNvPr id="1" name=""/>
        <p:cNvGrpSpPr/>
        <p:nvPr/>
      </p:nvGrpSpPr>
      <p:grpSpPr>
        <a:xfrm>
          <a:off x="0" y="0"/>
          <a:ext cx="0" cy="0"/>
          <a:chOff x="0" y="0"/>
          <a:chExt cx="0" cy="0"/>
        </a:xfrm>
      </p:grpSpPr>
      <p:sp>
        <p:nvSpPr>
          <p:cNvPr id="4" name="Rectangle 3"/>
          <p:cNvSpPr/>
          <p:nvPr userDrawn="1"/>
        </p:nvSpPr>
        <p:spPr>
          <a:xfrm>
            <a:off x="0" y="0"/>
            <a:ext cx="24384000" cy="13716000"/>
          </a:xfrm>
          <a:prstGeom prst="rect">
            <a:avLst/>
          </a:prstGeom>
          <a:solidFill>
            <a:srgbClr val="081F5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Imagen 4" descr="Texto&#10;&#10;Descripción generada automáticamente con confianza media">
            <a:extLst>
              <a:ext uri="{FF2B5EF4-FFF2-40B4-BE49-F238E27FC236}">
                <a16:creationId xmlns:a16="http://schemas.microsoft.com/office/drawing/2014/main" id="{909DC7A1-9F27-4B12-89F8-DCF7784962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7" y="11825596"/>
            <a:ext cx="4201865" cy="1136029"/>
          </a:xfrm>
          <a:prstGeom prst="rect">
            <a:avLst/>
          </a:prstGeom>
        </p:spPr>
      </p:pic>
    </p:spTree>
    <p:extLst>
      <p:ext uri="{BB962C8B-B14F-4D97-AF65-F5344CB8AC3E}">
        <p14:creationId xmlns:p14="http://schemas.microsoft.com/office/powerpoint/2010/main" val="191494640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ásico intertitulos">
    <p:spTree>
      <p:nvGrpSpPr>
        <p:cNvPr id="1" name=""/>
        <p:cNvGrpSpPr/>
        <p:nvPr/>
      </p:nvGrpSpPr>
      <p:grpSpPr>
        <a:xfrm>
          <a:off x="0" y="0"/>
          <a:ext cx="0" cy="0"/>
          <a:chOff x="0" y="0"/>
          <a:chExt cx="0" cy="0"/>
        </a:xfrm>
      </p:grpSpPr>
      <p:sp>
        <p:nvSpPr>
          <p:cNvPr id="3" name="Shape 45"/>
          <p:cNvSpPr txBox="1">
            <a:spLocks/>
          </p:cNvSpPr>
          <p:nvPr userDrawn="1"/>
        </p:nvSpPr>
        <p:spPr>
          <a:xfrm>
            <a:off x="23036465" y="762695"/>
            <a:ext cx="607907" cy="252890"/>
          </a:xfrm>
          <a:prstGeom prst="rect">
            <a:avLst/>
          </a:prstGeom>
          <a:ln w="3175">
            <a:miter lim="400000"/>
          </a:ln>
        </p:spPr>
        <p:txBody>
          <a:bodyPr lIns="38100" tIns="38100" rIns="38100" bIns="381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70000"/>
              </a:lnSpc>
              <a:spcBef>
                <a:spcPts val="0"/>
              </a:spcBef>
              <a:spcAft>
                <a:spcPts val="0"/>
              </a:spcAft>
              <a:buClrTx/>
              <a:buSzTx/>
              <a:buFontTx/>
              <a:buNone/>
              <a:tabLst/>
              <a:defRPr kumimoji="0" sz="2400" b="0" i="0" u="none" strike="noStrike" cap="all" spc="0" normalizeH="0" baseline="50000">
                <a:ln>
                  <a:noFill/>
                </a:ln>
                <a:solidFill>
                  <a:srgbClr val="F4F5F7"/>
                </a:solidFill>
                <a:effectLst/>
                <a:uFillTx/>
                <a:latin typeface="Montserrat-Regular"/>
                <a:ea typeface="Montserrat-Regular"/>
                <a:cs typeface="Montserrat-Regular"/>
                <a:sym typeface="Montserrat-Regular"/>
              </a:defRPr>
            </a:lvl1pPr>
            <a:lvl2pPr marL="0" marR="0" indent="228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2pPr>
            <a:lvl3pPr marL="0" marR="0" indent="457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3pPr>
            <a:lvl4pPr marL="0" marR="0" indent="685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4pPr>
            <a:lvl5pPr marL="0" marR="0" indent="9144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5pPr>
            <a:lvl6pPr marL="0" marR="0" indent="11430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6pPr>
            <a:lvl7pPr marL="0" marR="0" indent="1371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7pPr>
            <a:lvl8pPr marL="0" marR="0" indent="1600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8pPr>
            <a:lvl9pPr marL="0" marR="0" indent="1828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9pPr>
          </a:lstStyle>
          <a:p>
            <a:pPr marL="0" marR="0" lvl="0" indent="0" algn="ctr" defTabSz="825500" rtl="0" eaLnBrk="1" fontAlgn="auto" latinLnBrk="0" hangingPunct="0">
              <a:lnSpc>
                <a:spcPct val="70000"/>
              </a:lnSpc>
              <a:spcBef>
                <a:spcPts val="0"/>
              </a:spcBef>
              <a:spcAft>
                <a:spcPts val="0"/>
              </a:spcAft>
              <a:buClrTx/>
              <a:buSzTx/>
              <a:buFontTx/>
              <a:buNone/>
              <a:tabLst/>
              <a:defRPr/>
            </a:pPr>
            <a:fld id="{86CB4B4D-7CA3-9044-876B-883B54F8677D}" type="slidenum">
              <a:rPr kumimoji="0" lang="en-US" sz="2400" b="0" i="0" u="none" strike="noStrike" kern="0" cap="all" spc="0" normalizeH="0" baseline="50000" noProof="0" smtClean="0">
                <a:ln>
                  <a:noFill/>
                </a:ln>
                <a:solidFill>
                  <a:srgbClr val="FFFFFF">
                    <a:lumMod val="50000"/>
                  </a:srgbClr>
                </a:solidFill>
                <a:effectLst/>
                <a:uLnTx/>
                <a:uFillTx/>
                <a:latin typeface="Arial"/>
                <a:sym typeface="Montserrat-Regular"/>
              </a:rPr>
              <a:pPr marL="0" marR="0" lvl="0" indent="0" algn="ctr" defTabSz="825500" rtl="0" eaLnBrk="1" fontAlgn="auto" latinLnBrk="0" hangingPunct="0">
                <a:lnSpc>
                  <a:spcPct val="70000"/>
                </a:lnSpc>
                <a:spcBef>
                  <a:spcPts val="0"/>
                </a:spcBef>
                <a:spcAft>
                  <a:spcPts val="0"/>
                </a:spcAft>
                <a:buClrTx/>
                <a:buSzTx/>
                <a:buFontTx/>
                <a:buNone/>
                <a:tabLst/>
                <a:defRPr/>
              </a:pPr>
              <a:t>‹Nº›</a:t>
            </a:fld>
            <a:endParaRPr kumimoji="0" lang="en-US" sz="2400" b="0" i="0" u="none" strike="noStrike" kern="0" cap="all" spc="0" normalizeH="0" baseline="50000" noProof="0">
              <a:ln>
                <a:noFill/>
              </a:ln>
              <a:solidFill>
                <a:srgbClr val="FFFFFF">
                  <a:lumMod val="50000"/>
                </a:srgbClr>
              </a:solidFill>
              <a:effectLst/>
              <a:uLnTx/>
              <a:uFillTx/>
              <a:latin typeface="Arial"/>
              <a:sym typeface="Montserrat-Regular"/>
            </a:endParaRPr>
          </a:p>
        </p:txBody>
      </p:sp>
      <p:sp>
        <p:nvSpPr>
          <p:cNvPr id="5" name="Rectangle 3"/>
          <p:cNvSpPr/>
          <p:nvPr userDrawn="1"/>
        </p:nvSpPr>
        <p:spPr>
          <a:xfrm>
            <a:off x="0" y="0"/>
            <a:ext cx="24384000" cy="13716000"/>
          </a:xfrm>
          <a:prstGeom prst="rect">
            <a:avLst/>
          </a:prstGeom>
          <a:solidFill>
            <a:schemeClr val="tx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Imagen 7" descr="Texto&#10;&#10;Descripción generada automáticamente">
            <a:extLst>
              <a:ext uri="{FF2B5EF4-FFF2-40B4-BE49-F238E27FC236}">
                <a16:creationId xmlns:a16="http://schemas.microsoft.com/office/drawing/2014/main" id="{64B94FCD-511E-4A91-A936-02F98D5283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9" name="Imagen 8">
            <a:extLst>
              <a:ext uri="{FF2B5EF4-FFF2-40B4-BE49-F238E27FC236}">
                <a16:creationId xmlns:a16="http://schemas.microsoft.com/office/drawing/2014/main" id="{F6250596-29FD-4E0C-AA23-1000E7E966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6" name="Imagen 5" descr="Logotipo&#10;&#10;Descripción generada automáticamente">
            <a:extLst>
              <a:ext uri="{FF2B5EF4-FFF2-40B4-BE49-F238E27FC236}">
                <a16:creationId xmlns:a16="http://schemas.microsoft.com/office/drawing/2014/main" id="{D79F195D-D8ED-4066-8FCA-A2CFF2F0BF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97748606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hite 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83473" y="2391065"/>
            <a:ext cx="4156075" cy="4156075"/>
          </a:xfrm>
          <a:prstGeom prst="rect">
            <a:avLst/>
          </a:prstGeo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7432748" y="2452977"/>
            <a:ext cx="4156075" cy="4156075"/>
          </a:xfrm>
          <a:prstGeom prst="rect">
            <a:avLst/>
          </a:prstGeo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13182023" y="2452977"/>
            <a:ext cx="4156075" cy="4156075"/>
          </a:xfrm>
          <a:prstGeom prst="rect">
            <a:avLst/>
          </a:prstGeo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18931297" y="2452977"/>
            <a:ext cx="4156075" cy="4156075"/>
          </a:xfrm>
          <a:prstGeom prst="rect">
            <a:avLst/>
          </a:prstGeo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1683473" y="7108538"/>
            <a:ext cx="4156075" cy="4156075"/>
          </a:xfrm>
          <a:prstGeom prst="rect">
            <a:avLst/>
          </a:prstGeo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7432748" y="7170450"/>
            <a:ext cx="4156075" cy="4156075"/>
          </a:xfrm>
          <a:prstGeom prst="rect">
            <a:avLst/>
          </a:prstGeo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13182023" y="7170450"/>
            <a:ext cx="4156075" cy="4156075"/>
          </a:xfrm>
          <a:prstGeom prst="rect">
            <a:avLst/>
          </a:prstGeo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18931297" y="7170450"/>
            <a:ext cx="4156075" cy="4156075"/>
          </a:xfrm>
          <a:prstGeom prst="rect">
            <a:avLst/>
          </a:prstGeom>
          <a:solidFill>
            <a:schemeClr val="tx1">
              <a:lumMod val="60000"/>
              <a:lumOff val="40000"/>
            </a:schemeClr>
          </a:solidFill>
        </p:spPr>
        <p:txBody>
          <a:bodyPr/>
          <a:lstStyle/>
          <a:p>
            <a:endParaRPr lang="en-US"/>
          </a:p>
        </p:txBody>
      </p:sp>
      <p:sp>
        <p:nvSpPr>
          <p:cNvPr id="14" name="Title 1"/>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15" name="Text Placeholder 9"/>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8" name="Imagen 17" descr="Texto&#10;&#10;Descripción generada automáticamente">
            <a:extLst>
              <a:ext uri="{FF2B5EF4-FFF2-40B4-BE49-F238E27FC236}">
                <a16:creationId xmlns:a16="http://schemas.microsoft.com/office/drawing/2014/main" id="{E3F93692-C977-488C-B4C6-8910F8E43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9" name="Imagen 18">
            <a:extLst>
              <a:ext uri="{FF2B5EF4-FFF2-40B4-BE49-F238E27FC236}">
                <a16:creationId xmlns:a16="http://schemas.microsoft.com/office/drawing/2014/main" id="{788A7497-10B4-48E0-A59B-A1C9EA946F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16" name="Imagen 15" descr="Logotipo&#10;&#10;Descripción generada automáticamente">
            <a:extLst>
              <a:ext uri="{FF2B5EF4-FFF2-40B4-BE49-F238E27FC236}">
                <a16:creationId xmlns:a16="http://schemas.microsoft.com/office/drawing/2014/main" id="{86892A5F-24D3-4335-8329-8B08850B37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2141056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ción de imagenes ">
    <p:spTree>
      <p:nvGrpSpPr>
        <p:cNvPr id="1" name=""/>
        <p:cNvGrpSpPr/>
        <p:nvPr/>
      </p:nvGrpSpPr>
      <p:grpSpPr>
        <a:xfrm>
          <a:off x="0" y="0"/>
          <a:ext cx="0" cy="0"/>
          <a:chOff x="0" y="0"/>
          <a:chExt cx="0" cy="0"/>
        </a:xfrm>
      </p:grpSpPr>
      <p:sp>
        <p:nvSpPr>
          <p:cNvPr id="16" name="Picture Placeholder 7"/>
          <p:cNvSpPr>
            <a:spLocks noGrp="1"/>
          </p:cNvSpPr>
          <p:nvPr>
            <p:ph type="pic" sz="quarter" idx="10" hasCustomPrompt="1"/>
          </p:nvPr>
        </p:nvSpPr>
        <p:spPr>
          <a:xfrm>
            <a:off x="2015217" y="3128021"/>
            <a:ext cx="4597627" cy="7866062"/>
          </a:xfrm>
          <a:prstGeom prst="rect">
            <a:avLst/>
          </a:prstGeom>
        </p:spPr>
        <p:txBody>
          <a:bodyPr/>
          <a:lstStyle>
            <a:lvl1pPr marL="0" indent="0">
              <a:buNone/>
              <a:defRPr baseline="0"/>
            </a:lvl1pPr>
          </a:lstStyle>
          <a:p>
            <a:r>
              <a:rPr lang="en-US" dirty="0"/>
              <a:t> </a:t>
            </a:r>
          </a:p>
        </p:txBody>
      </p:sp>
      <p:sp>
        <p:nvSpPr>
          <p:cNvPr id="17" name="Picture Placeholder 7"/>
          <p:cNvSpPr>
            <a:spLocks noGrp="1"/>
          </p:cNvSpPr>
          <p:nvPr>
            <p:ph type="pic" sz="quarter" idx="11" hasCustomPrompt="1"/>
          </p:nvPr>
        </p:nvSpPr>
        <p:spPr>
          <a:xfrm>
            <a:off x="7442759" y="3128021"/>
            <a:ext cx="4597627" cy="7866062"/>
          </a:xfrm>
          <a:prstGeom prst="rect">
            <a:avLst/>
          </a:prstGeom>
        </p:spPr>
        <p:txBody>
          <a:bodyPr/>
          <a:lstStyle>
            <a:lvl1pPr marL="0" indent="0">
              <a:buNone/>
              <a:defRPr baseline="0"/>
            </a:lvl1pPr>
          </a:lstStyle>
          <a:p>
            <a:r>
              <a:rPr lang="en-US" dirty="0"/>
              <a:t> </a:t>
            </a:r>
          </a:p>
        </p:txBody>
      </p:sp>
      <p:sp>
        <p:nvSpPr>
          <p:cNvPr id="18" name="Picture Placeholder 7"/>
          <p:cNvSpPr>
            <a:spLocks noGrp="1"/>
          </p:cNvSpPr>
          <p:nvPr>
            <p:ph type="pic" sz="quarter" idx="12" hasCustomPrompt="1"/>
          </p:nvPr>
        </p:nvSpPr>
        <p:spPr>
          <a:xfrm>
            <a:off x="12870301" y="3128021"/>
            <a:ext cx="4597627" cy="7866062"/>
          </a:xfrm>
          <a:prstGeom prst="rect">
            <a:avLst/>
          </a:prstGeom>
        </p:spPr>
        <p:txBody>
          <a:bodyPr/>
          <a:lstStyle>
            <a:lvl1pPr marL="0" indent="0">
              <a:buNone/>
              <a:defRPr baseline="0"/>
            </a:lvl1pPr>
          </a:lstStyle>
          <a:p>
            <a:r>
              <a:rPr lang="en-US" dirty="0"/>
              <a:t> </a:t>
            </a:r>
          </a:p>
        </p:txBody>
      </p:sp>
      <p:sp>
        <p:nvSpPr>
          <p:cNvPr id="19" name="Picture Placeholder 7"/>
          <p:cNvSpPr>
            <a:spLocks noGrp="1"/>
          </p:cNvSpPr>
          <p:nvPr>
            <p:ph type="pic" sz="quarter" idx="13" hasCustomPrompt="1"/>
          </p:nvPr>
        </p:nvSpPr>
        <p:spPr>
          <a:xfrm>
            <a:off x="18302708" y="3128021"/>
            <a:ext cx="4597627" cy="7866062"/>
          </a:xfrm>
          <a:prstGeom prst="rect">
            <a:avLst/>
          </a:prstGeom>
        </p:spPr>
        <p:txBody>
          <a:bodyPr/>
          <a:lstStyle>
            <a:lvl1pPr marL="0" indent="0">
              <a:buNone/>
              <a:defRPr baseline="0"/>
            </a:lvl1pPr>
          </a:lstStyle>
          <a:p>
            <a:r>
              <a:rPr lang="en-US" dirty="0"/>
              <a:t> </a:t>
            </a:r>
          </a:p>
        </p:txBody>
      </p:sp>
      <p:pic>
        <p:nvPicPr>
          <p:cNvPr id="11" name="Imagen 10" descr="Texto&#10;&#10;Descripción generada automáticamente">
            <a:extLst>
              <a:ext uri="{FF2B5EF4-FFF2-40B4-BE49-F238E27FC236}">
                <a16:creationId xmlns:a16="http://schemas.microsoft.com/office/drawing/2014/main" id="{86A6BBB4-8256-498F-8591-6BD5A1897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2" name="Imagen 11">
            <a:extLst>
              <a:ext uri="{FF2B5EF4-FFF2-40B4-BE49-F238E27FC236}">
                <a16:creationId xmlns:a16="http://schemas.microsoft.com/office/drawing/2014/main" id="{FFB36DD0-9068-420D-AB56-22952950D2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sp>
        <p:nvSpPr>
          <p:cNvPr id="13" name="Title 1">
            <a:extLst>
              <a:ext uri="{FF2B5EF4-FFF2-40B4-BE49-F238E27FC236}">
                <a16:creationId xmlns:a16="http://schemas.microsoft.com/office/drawing/2014/main" id="{2BF1F564-7A74-415D-B5E5-6E4462297F77}"/>
              </a:ext>
            </a:extLst>
          </p:cNvPr>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20" name="Text Placeholder 9">
            <a:extLst>
              <a:ext uri="{FF2B5EF4-FFF2-40B4-BE49-F238E27FC236}">
                <a16:creationId xmlns:a16="http://schemas.microsoft.com/office/drawing/2014/main" id="{0A7EE0FA-7B4E-4596-858E-38478E3346E7}"/>
              </a:ext>
            </a:extLst>
          </p:cNvPr>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0" name="Imagen 9" descr="Logotipo&#10;&#10;Descripción generada automáticamente">
            <a:extLst>
              <a:ext uri="{FF2B5EF4-FFF2-40B4-BE49-F238E27FC236}">
                <a16:creationId xmlns:a16="http://schemas.microsoft.com/office/drawing/2014/main" id="{4D627B34-C54A-41CB-A658-69D365D6E9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39389021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498898" y="1760736"/>
            <a:ext cx="7996416" cy="5837721"/>
          </a:xfrm>
          <a:prstGeom prst="rect">
            <a:avLst/>
          </a:prstGeom>
        </p:spPr>
        <p:txBody>
          <a:bodyPr/>
          <a:lstStyle>
            <a:lvl1pPr>
              <a:defRPr>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5594207" y="8083844"/>
            <a:ext cx="4912187" cy="4147130"/>
          </a:xfrm>
          <a:prstGeom prst="rect">
            <a:avLst/>
          </a:prstGeom>
        </p:spPr>
        <p:txBody>
          <a:bodyPr/>
          <a:lstStyle>
            <a:lvl1pPr>
              <a:defRPr>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9348191" y="8083845"/>
            <a:ext cx="4912187" cy="4147129"/>
          </a:xfrm>
          <a:prstGeom prst="rect">
            <a:avLst/>
          </a:prstGeom>
        </p:spPr>
        <p:txBody>
          <a:bodyPr/>
          <a:lstStyle>
            <a:lvl1pPr rtl="0">
              <a:defRPr>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3498898" y="8083845"/>
            <a:ext cx="4912187" cy="4147129"/>
          </a:xfrm>
          <a:prstGeom prst="rect">
            <a:avLst/>
          </a:prstGeom>
        </p:spPr>
        <p:txBody>
          <a:bodyPr/>
          <a:lstStyle>
            <a:lvl1pPr rtl="0">
              <a:defRPr>
                <a:latin typeface="Century Gothic" panose="020B0502020202020204" pitchFamily="34" charset="0"/>
              </a:defRPr>
            </a:lvl1pPr>
          </a:lstStyle>
          <a:p>
            <a:endParaRPr lang="en-US"/>
          </a:p>
        </p:txBody>
      </p:sp>
      <p:sp>
        <p:nvSpPr>
          <p:cNvPr id="10" name="Picture Placeholder 7"/>
          <p:cNvSpPr>
            <a:spLocks noGrp="1"/>
          </p:cNvSpPr>
          <p:nvPr>
            <p:ph type="pic" sz="quarter" idx="17"/>
          </p:nvPr>
        </p:nvSpPr>
        <p:spPr>
          <a:xfrm>
            <a:off x="12148457" y="1760736"/>
            <a:ext cx="8357937" cy="5837721"/>
          </a:xfrm>
          <a:prstGeom prst="rect">
            <a:avLst/>
          </a:prstGeom>
        </p:spPr>
        <p:txBody>
          <a:bodyPr/>
          <a:lstStyle>
            <a:lvl1pPr>
              <a:defRPr>
                <a:latin typeface="Century Gothic" panose="020B0502020202020204" pitchFamily="34" charset="0"/>
              </a:defRPr>
            </a:lvl1pPr>
          </a:lstStyle>
          <a:p>
            <a:endParaRPr lang="en-US"/>
          </a:p>
        </p:txBody>
      </p:sp>
      <p:pic>
        <p:nvPicPr>
          <p:cNvPr id="14" name="Imagen 13" descr="Texto&#10;&#10;Descripción generada automáticamente">
            <a:extLst>
              <a:ext uri="{FF2B5EF4-FFF2-40B4-BE49-F238E27FC236}">
                <a16:creationId xmlns:a16="http://schemas.microsoft.com/office/drawing/2014/main" id="{6DDA1AAA-2925-466C-9079-BF662BFB45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5" name="Imagen 14">
            <a:extLst>
              <a:ext uri="{FF2B5EF4-FFF2-40B4-BE49-F238E27FC236}">
                <a16:creationId xmlns:a16="http://schemas.microsoft.com/office/drawing/2014/main" id="{3A814447-9FA7-41DC-9A41-D4D8435E0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9" name="Imagen 8" descr="Logotipo&#10;&#10;Descripción generada automáticamente">
            <a:extLst>
              <a:ext uri="{FF2B5EF4-FFF2-40B4-BE49-F238E27FC236}">
                <a16:creationId xmlns:a16="http://schemas.microsoft.com/office/drawing/2014/main" id="{E7C7D55F-FB35-41B6-A537-76D748BB8B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37523739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descr="Texto&#10;&#10;Descripción generada automáticamente">
            <a:extLst>
              <a:ext uri="{FF2B5EF4-FFF2-40B4-BE49-F238E27FC236}">
                <a16:creationId xmlns:a16="http://schemas.microsoft.com/office/drawing/2014/main" id="{73D0762A-0D7C-41D3-958D-C05F507649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1336" y="12026765"/>
            <a:ext cx="4201865" cy="1136029"/>
          </a:xfrm>
          <a:prstGeom prst="rect">
            <a:avLst/>
          </a:prstGeom>
        </p:spPr>
      </p:pic>
      <p:sp>
        <p:nvSpPr>
          <p:cNvPr id="8" name="Title 1">
            <a:extLst>
              <a:ext uri="{FF2B5EF4-FFF2-40B4-BE49-F238E27FC236}">
                <a16:creationId xmlns:a16="http://schemas.microsoft.com/office/drawing/2014/main" id="{6A6AD9EC-29ED-40B4-A66D-A626F806874E}"/>
              </a:ext>
            </a:extLst>
          </p:cNvPr>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9" name="Text Placeholder 9">
            <a:extLst>
              <a:ext uri="{FF2B5EF4-FFF2-40B4-BE49-F238E27FC236}">
                <a16:creationId xmlns:a16="http://schemas.microsoft.com/office/drawing/2014/main" id="{C8605F10-6009-4575-9BCC-AB83630BD9B0}"/>
              </a:ext>
            </a:extLst>
          </p:cNvPr>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5" name="Imagen 4" descr="Logotipo&#10;&#10;Descripción generada automáticamente">
            <a:extLst>
              <a:ext uri="{FF2B5EF4-FFF2-40B4-BE49-F238E27FC236}">
                <a16:creationId xmlns:a16="http://schemas.microsoft.com/office/drawing/2014/main" id="{F826000C-9F5A-4ADE-891A-FFCB2D7FB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192263838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D07137">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7" name="Imagen 6" descr="Texto&#10;&#10;Descripción generada automáticamente con confianza media">
            <a:extLst>
              <a:ext uri="{FF2B5EF4-FFF2-40B4-BE49-F238E27FC236}">
                <a16:creationId xmlns:a16="http://schemas.microsoft.com/office/drawing/2014/main" id="{6AA2F6DB-FC6F-4A2F-9203-0F6B66B67B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7" y="11825596"/>
            <a:ext cx="4201865" cy="1136029"/>
          </a:xfrm>
          <a:prstGeom prst="rect">
            <a:avLst/>
          </a:prstGeom>
        </p:spPr>
      </p:pic>
    </p:spTree>
    <p:extLst>
      <p:ext uri="{BB962C8B-B14F-4D97-AF65-F5344CB8AC3E}">
        <p14:creationId xmlns:p14="http://schemas.microsoft.com/office/powerpoint/2010/main" val="48467824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9" name="Rectangle 10"/>
          <p:cNvSpPr/>
          <p:nvPr userDrawn="1"/>
        </p:nvSpPr>
        <p:spPr>
          <a:xfrm>
            <a:off x="11508378" y="0"/>
            <a:ext cx="12845143"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ext Placeholder 9"/>
          <p:cNvSpPr>
            <a:spLocks noGrp="1"/>
          </p:cNvSpPr>
          <p:nvPr>
            <p:ph type="body" sz="quarter" idx="14" hasCustomPrompt="1"/>
          </p:nvPr>
        </p:nvSpPr>
        <p:spPr>
          <a:xfrm>
            <a:off x="12148457" y="5713227"/>
            <a:ext cx="9797143" cy="1929725"/>
          </a:xfrm>
          <a:prstGeom prst="rect">
            <a:avLst/>
          </a:prstGeom>
        </p:spPr>
        <p:txBody>
          <a:bodyPr/>
          <a:lstStyle>
            <a:lvl1pPr marL="0" indent="0" algn="l">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7" name="Imagen 6" descr="Texto&#10;&#10;Descripción generada automáticamente">
            <a:extLst>
              <a:ext uri="{FF2B5EF4-FFF2-40B4-BE49-F238E27FC236}">
                <a16:creationId xmlns:a16="http://schemas.microsoft.com/office/drawing/2014/main" id="{DF107248-73E6-41D7-A2B4-E586E7C00D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8" name="Imagen 7">
            <a:extLst>
              <a:ext uri="{FF2B5EF4-FFF2-40B4-BE49-F238E27FC236}">
                <a16:creationId xmlns:a16="http://schemas.microsoft.com/office/drawing/2014/main" id="{BCC556A9-946C-4CBE-A551-4A3C2337D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6" name="Imagen 5" descr="Logotipo&#10;&#10;Descripción generada automáticamente">
            <a:extLst>
              <a:ext uri="{FF2B5EF4-FFF2-40B4-BE49-F238E27FC236}">
                <a16:creationId xmlns:a16="http://schemas.microsoft.com/office/drawing/2014/main" id="{EADDE193-1A1D-4EAB-8265-881362433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363237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Final PROHIBIDO MODIFICAR">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a:lstStyle>
            <a:lvl1pPr>
              <a:defRPr>
                <a:latin typeface="Century Gothic" panose="020B0502020202020204" pitchFamily="34" charset="0"/>
              </a:defRPr>
            </a:lvl1pPr>
          </a:lstStyle>
          <a:p>
            <a:endParaRPr lang="es-ES" dirty="0"/>
          </a:p>
        </p:txBody>
      </p:sp>
      <p:pic>
        <p:nvPicPr>
          <p:cNvPr id="6" name="Imagen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53524" y="11037984"/>
            <a:ext cx="3010684" cy="2149744"/>
          </a:xfrm>
          <a:prstGeom prst="rect">
            <a:avLst/>
          </a:prstGeom>
        </p:spPr>
      </p:pic>
      <p:pic>
        <p:nvPicPr>
          <p:cNvPr id="4" name="Imagen 3" descr="Logotipo&#10;&#10;Descripción generada automáticamente">
            <a:extLst>
              <a:ext uri="{FF2B5EF4-FFF2-40B4-BE49-F238E27FC236}">
                <a16:creationId xmlns:a16="http://schemas.microsoft.com/office/drawing/2014/main" id="{877AFFD1-345E-428C-A317-9851D6AC27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3041551019"/>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D07137">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3" name="Imagen 2" descr="Texto&#10;&#10;Descripción generada automáticamente con confianza media">
            <a:extLst>
              <a:ext uri="{FF2B5EF4-FFF2-40B4-BE49-F238E27FC236}">
                <a16:creationId xmlns:a16="http://schemas.microsoft.com/office/drawing/2014/main" id="{979F31CE-8DE0-457E-8389-5F5E175F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9033" y="5579362"/>
            <a:ext cx="11425934" cy="3089150"/>
          </a:xfrm>
          <a:prstGeom prst="rect">
            <a:avLst/>
          </a:prstGeom>
        </p:spPr>
      </p:pic>
    </p:spTree>
    <p:extLst>
      <p:ext uri="{BB962C8B-B14F-4D97-AF65-F5344CB8AC3E}">
        <p14:creationId xmlns:p14="http://schemas.microsoft.com/office/powerpoint/2010/main" val="294889883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ásico con imagenes">
    <p:spTree>
      <p:nvGrpSpPr>
        <p:cNvPr id="1" name=""/>
        <p:cNvGrpSpPr/>
        <p:nvPr/>
      </p:nvGrpSpPr>
      <p:grpSpPr>
        <a:xfrm>
          <a:off x="0" y="0"/>
          <a:ext cx="0" cy="0"/>
          <a:chOff x="0" y="0"/>
          <a:chExt cx="0" cy="0"/>
        </a:xfrm>
      </p:grpSpPr>
      <p:sp>
        <p:nvSpPr>
          <p:cNvPr id="4" name="Picture Placeholder 13"/>
          <p:cNvSpPr>
            <a:spLocks noGrp="1"/>
          </p:cNvSpPr>
          <p:nvPr>
            <p:ph type="pic" sz="quarter" idx="41"/>
          </p:nvPr>
        </p:nvSpPr>
        <p:spPr>
          <a:xfrm>
            <a:off x="0" y="0"/>
            <a:ext cx="12154829" cy="13716000"/>
          </a:xfrm>
          <a:prstGeom prst="rect">
            <a:avLst/>
          </a:prstGeom>
          <a:effectLst/>
        </p:spPr>
        <p:txBody>
          <a:bodyPr>
            <a:normAutofit/>
          </a:bodyPr>
          <a:lstStyle>
            <a:lvl1pPr marL="0" indent="0">
              <a:buNone/>
              <a:defRPr sz="2600">
                <a:ln>
                  <a:noFill/>
                </a:ln>
                <a:solidFill>
                  <a:schemeClr val="bg1">
                    <a:lumMod val="85000"/>
                  </a:schemeClr>
                </a:solidFill>
                <a:latin typeface="Century Gothic" panose="020B0502020202020204" pitchFamily="34" charset="0"/>
              </a:defRPr>
            </a:lvl1pPr>
          </a:lstStyle>
          <a:p>
            <a:endParaRPr lang="en-US" dirty="0"/>
          </a:p>
        </p:txBody>
      </p:sp>
      <p:pic>
        <p:nvPicPr>
          <p:cNvPr id="6" name="Imagen 5" descr="Texto&#10;&#10;Descripción generada automáticamente">
            <a:extLst>
              <a:ext uri="{FF2B5EF4-FFF2-40B4-BE49-F238E27FC236}">
                <a16:creationId xmlns:a16="http://schemas.microsoft.com/office/drawing/2014/main" id="{929B3C33-824B-481C-86E0-03DA0FA22E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3" name="Imagen 2">
            <a:extLst>
              <a:ext uri="{FF2B5EF4-FFF2-40B4-BE49-F238E27FC236}">
                <a16:creationId xmlns:a16="http://schemas.microsoft.com/office/drawing/2014/main" id="{06A642A2-98BE-41CC-BB85-15665630E5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5" name="Imagen 4" descr="Logotipo&#10;&#10;Descripción generada automáticamente">
            <a:extLst>
              <a:ext uri="{FF2B5EF4-FFF2-40B4-BE49-F238E27FC236}">
                <a16:creationId xmlns:a16="http://schemas.microsoft.com/office/drawing/2014/main" id="{DED200F5-59EF-417A-9A69-ABB994A2D9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1706455893"/>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zul destacado">
    <p:spTree>
      <p:nvGrpSpPr>
        <p:cNvPr id="1" name=""/>
        <p:cNvGrpSpPr/>
        <p:nvPr/>
      </p:nvGrpSpPr>
      <p:grpSpPr>
        <a:xfrm>
          <a:off x="0" y="0"/>
          <a:ext cx="0" cy="0"/>
          <a:chOff x="0" y="0"/>
          <a:chExt cx="0" cy="0"/>
        </a:xfrm>
      </p:grpSpPr>
      <p:sp>
        <p:nvSpPr>
          <p:cNvPr id="4" name="Google Shape;91;p13"/>
          <p:cNvSpPr/>
          <p:nvPr userDrawn="1"/>
        </p:nvSpPr>
        <p:spPr>
          <a:xfrm>
            <a:off x="100" y="-5801"/>
            <a:ext cx="24383900" cy="13721801"/>
          </a:xfrm>
          <a:prstGeom prst="rect">
            <a:avLst/>
          </a:prstGeom>
          <a:solidFill>
            <a:srgbClr val="081F50">
              <a:alpha val="95000"/>
            </a:srgbClr>
          </a:solidFill>
          <a:ln>
            <a:noFill/>
          </a:ln>
        </p:spPr>
        <p:txBody>
          <a:bodyPr spcFirstLastPara="1" wrap="square" lIns="91425" tIns="91425" rIns="91425" bIns="91425" anchor="ctr" anchorCtr="0">
            <a:noAutofit/>
          </a:body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3" name="Imagen 2" descr="Texto&#10;&#10;Descripción generada automáticamente con confianza media">
            <a:extLst>
              <a:ext uri="{FF2B5EF4-FFF2-40B4-BE49-F238E27FC236}">
                <a16:creationId xmlns:a16="http://schemas.microsoft.com/office/drawing/2014/main" id="{979F31CE-8DE0-457E-8389-5F5E175F4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79033" y="5579362"/>
            <a:ext cx="11425934" cy="3089150"/>
          </a:xfrm>
          <a:prstGeom prst="rect">
            <a:avLst/>
          </a:prstGeom>
        </p:spPr>
      </p:pic>
    </p:spTree>
    <p:extLst>
      <p:ext uri="{BB962C8B-B14F-4D97-AF65-F5344CB8AC3E}">
        <p14:creationId xmlns:p14="http://schemas.microsoft.com/office/powerpoint/2010/main" val="203442092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ásic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pPr marL="0" marR="0" lvl="0" indent="0" algn="just" defTabSz="825500" rtl="0" eaLnBrk="1" fontAlgn="auto" latinLnBrk="0" hangingPunct="0">
              <a:lnSpc>
                <a:spcPct val="120000"/>
              </a:lnSpc>
              <a:spcBef>
                <a:spcPts val="0"/>
              </a:spcBef>
              <a:spcAft>
                <a:spcPts val="0"/>
              </a:spcAft>
              <a:buClrTx/>
              <a:buSzTx/>
              <a:buFontTx/>
              <a:buNone/>
              <a:tabLst/>
              <a:defRPr/>
            </a:pPr>
            <a:endParaRPr kumimoji="0" lang="es-CO" sz="2400" b="0" i="0" u="none" strike="noStrike" kern="0" cap="none" spc="0" normalizeH="0" baseline="0" noProof="0" dirty="0">
              <a:ln>
                <a:noFill/>
              </a:ln>
              <a:solidFill>
                <a:srgbClr val="868A8D"/>
              </a:solidFill>
              <a:effectLst/>
              <a:uLnTx/>
              <a:uFillTx/>
              <a:latin typeface="Montserrat Light"/>
              <a:sym typeface="Montserrat Light"/>
            </a:endParaRPr>
          </a:p>
        </p:txBody>
      </p:sp>
      <p:sp>
        <p:nvSpPr>
          <p:cNvPr id="5" name="Marcador de pie de página 4"/>
          <p:cNvSpPr>
            <a:spLocks noGrp="1"/>
          </p:cNvSpPr>
          <p:nvPr>
            <p:ph type="ftr" sz="quarter" idx="11"/>
          </p:nvPr>
        </p:nvSpPr>
        <p:spPr/>
        <p:txBody>
          <a:bodyPr/>
          <a:lstStyle/>
          <a:p>
            <a:pPr marL="0" marR="0" lvl="0" indent="0" algn="just" defTabSz="825500" rtl="0" eaLnBrk="1" fontAlgn="auto" latinLnBrk="0" hangingPunct="0">
              <a:lnSpc>
                <a:spcPct val="120000"/>
              </a:lnSpc>
              <a:spcBef>
                <a:spcPts val="0"/>
              </a:spcBef>
              <a:spcAft>
                <a:spcPts val="0"/>
              </a:spcAft>
              <a:buClrTx/>
              <a:buSzTx/>
              <a:buFontTx/>
              <a:buNone/>
              <a:tabLst/>
              <a:defRPr/>
            </a:pPr>
            <a:endParaRPr kumimoji="0" lang="es-CO" sz="2400" b="0" i="0" u="none" strike="noStrike" kern="0" cap="none" spc="0" normalizeH="0" baseline="0" noProof="0" dirty="0">
              <a:ln>
                <a:noFill/>
              </a:ln>
              <a:solidFill>
                <a:srgbClr val="868A8D"/>
              </a:solidFill>
              <a:effectLst/>
              <a:uLnTx/>
              <a:uFillTx/>
              <a:latin typeface="Montserrat Light"/>
              <a:sym typeface="Montserrat Light"/>
            </a:endParaRPr>
          </a:p>
        </p:txBody>
      </p:sp>
      <p:pic>
        <p:nvPicPr>
          <p:cNvPr id="2" name="Imagen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2204" y="12258413"/>
            <a:ext cx="4286584" cy="1142179"/>
          </a:xfrm>
          <a:prstGeom prst="rect">
            <a:avLst/>
          </a:prstGeom>
        </p:spPr>
      </p:pic>
    </p:spTree>
    <p:extLst>
      <p:ext uri="{BB962C8B-B14F-4D97-AF65-F5344CB8AC3E}">
        <p14:creationId xmlns:p14="http://schemas.microsoft.com/office/powerpoint/2010/main" val="1966867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3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18200" y="512854"/>
            <a:ext cx="24384000" cy="822293"/>
          </a:xfrm>
          <a:prstGeom prst="rect">
            <a:avLst/>
          </a:prstGeom>
        </p:spPr>
        <p:txBody>
          <a:bodyPr/>
          <a:lstStyle/>
          <a:p>
            <a:r>
              <a:rPr lang="es-ES_tradnl"/>
              <a:t>Clic para editar título</a:t>
            </a:r>
            <a:endParaRPr lang="es-CO"/>
          </a:p>
        </p:txBody>
      </p:sp>
      <p:sp>
        <p:nvSpPr>
          <p:cNvPr id="3" name="Marcador de contenido 2"/>
          <p:cNvSpPr>
            <a:spLocks noGrp="1"/>
          </p:cNvSpPr>
          <p:nvPr>
            <p:ph idx="1"/>
          </p:nvPr>
        </p:nvSpPr>
        <p:spPr>
          <a:xfrm>
            <a:off x="1219200" y="3200403"/>
            <a:ext cx="21945600" cy="9051926"/>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CO"/>
          </a:p>
        </p:txBody>
      </p:sp>
      <p:sp>
        <p:nvSpPr>
          <p:cNvPr id="4" name="Marcador de fecha 3"/>
          <p:cNvSpPr>
            <a:spLocks noGrp="1"/>
          </p:cNvSpPr>
          <p:nvPr>
            <p:ph type="dt" sz="half" idx="10"/>
          </p:nvPr>
        </p:nvSpPr>
        <p:spPr>
          <a:xfrm>
            <a:off x="1219200" y="12712704"/>
            <a:ext cx="5689600" cy="732365"/>
          </a:xfrm>
          <a:prstGeom prst="rect">
            <a:avLst/>
          </a:prstGeom>
        </p:spPr>
        <p:txBody>
          <a:bodyPr/>
          <a:lstStyle>
            <a:lvl1pPr>
              <a:defRPr/>
            </a:lvl1pPr>
          </a:lstStyle>
          <a:p>
            <a:pPr>
              <a:defRPr/>
            </a:pPr>
            <a:fld id="{3D139465-FFB1-44FE-BA57-7419646CA624}" type="datetimeFigureOut">
              <a:rPr lang="es-ES"/>
              <a:pPr>
                <a:defRPr/>
              </a:pPr>
              <a:t>12/09/2024</a:t>
            </a:fld>
            <a:endParaRPr lang="es-CO"/>
          </a:p>
        </p:txBody>
      </p:sp>
      <p:sp>
        <p:nvSpPr>
          <p:cNvPr id="5" name="Marcador de pie de página 4"/>
          <p:cNvSpPr>
            <a:spLocks noGrp="1"/>
          </p:cNvSpPr>
          <p:nvPr>
            <p:ph type="ftr" sz="quarter" idx="11"/>
          </p:nvPr>
        </p:nvSpPr>
        <p:spPr>
          <a:xfrm>
            <a:off x="8331200" y="12712704"/>
            <a:ext cx="7721600" cy="732365"/>
          </a:xfrm>
          <a:prstGeom prst="rect">
            <a:avLst/>
          </a:prstGeom>
        </p:spPr>
        <p:txBody>
          <a:bodyPr/>
          <a:lstStyle>
            <a:lvl1pPr>
              <a:defRPr/>
            </a:lvl1pPr>
          </a:lstStyle>
          <a:p>
            <a:pPr>
              <a:defRPr/>
            </a:pPr>
            <a:endParaRPr lang="es-CO"/>
          </a:p>
        </p:txBody>
      </p:sp>
      <p:sp>
        <p:nvSpPr>
          <p:cNvPr id="6" name="Marcador de número de diapositiva 5"/>
          <p:cNvSpPr>
            <a:spLocks noGrp="1"/>
          </p:cNvSpPr>
          <p:nvPr>
            <p:ph type="sldNum" sz="quarter" idx="12"/>
          </p:nvPr>
        </p:nvSpPr>
        <p:spPr>
          <a:xfrm>
            <a:off x="17475200" y="12712704"/>
            <a:ext cx="5689600" cy="732365"/>
          </a:xfrm>
          <a:prstGeom prst="rect">
            <a:avLst/>
          </a:prstGeom>
        </p:spPr>
        <p:txBody>
          <a:bodyPr/>
          <a:lstStyle>
            <a:lvl1pPr>
              <a:defRPr/>
            </a:lvl1pPr>
          </a:lstStyle>
          <a:p>
            <a:fld id="{B33BF88B-C64D-4207-89BD-1079C03F3D2B}" type="slidenum">
              <a:rPr lang="es-CO" altLang="es-CO"/>
              <a:pPr/>
              <a:t>‹Nº›</a:t>
            </a:fld>
            <a:endParaRPr lang="es-CO" altLang="es-CO"/>
          </a:p>
        </p:txBody>
      </p:sp>
    </p:spTree>
    <p:extLst>
      <p:ext uri="{BB962C8B-B14F-4D97-AF65-F5344CB8AC3E}">
        <p14:creationId xmlns:p14="http://schemas.microsoft.com/office/powerpoint/2010/main" val="693190009"/>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D0DC0-0AC6-A952-378B-0702536A7C44}"/>
              </a:ext>
            </a:extLst>
          </p:cNvPr>
          <p:cNvSpPr>
            <a:spLocks noGrp="1"/>
          </p:cNvSpPr>
          <p:nvPr>
            <p:ph type="ctrTitle"/>
          </p:nvPr>
        </p:nvSpPr>
        <p:spPr>
          <a:xfrm>
            <a:off x="3048000" y="2244726"/>
            <a:ext cx="18288000" cy="4775200"/>
          </a:xfrm>
        </p:spPr>
        <p:txBody>
          <a:bodyPr anchor="b"/>
          <a:lstStyle>
            <a:lvl1pPr algn="ctr">
              <a:defRPr sz="12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51C061F3-4D6F-47DB-8043-920DBAAD1BA4}"/>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2F28392-5FCF-A06C-7F1E-270F71CAB1B2}"/>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5" name="Marcador de pie de página 4">
            <a:extLst>
              <a:ext uri="{FF2B5EF4-FFF2-40B4-BE49-F238E27FC236}">
                <a16:creationId xmlns:a16="http://schemas.microsoft.com/office/drawing/2014/main" id="{5DDBB89F-6112-2D98-DB15-F39B50021AD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F8BB101-ECAE-AC24-BE24-20BFE12E999B}"/>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255781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1DAEBB-4A3C-9164-AFE6-78BE517A217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200249B-3EC3-5855-8C18-1A512138958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386F26F-F939-3EAE-1185-73A1120AC23B}"/>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5" name="Marcador de pie de página 4">
            <a:extLst>
              <a:ext uri="{FF2B5EF4-FFF2-40B4-BE49-F238E27FC236}">
                <a16:creationId xmlns:a16="http://schemas.microsoft.com/office/drawing/2014/main" id="{0B8BF12A-7449-996F-F062-16561EC1360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EB22724-FB50-0FCF-176B-B7BC796B4884}"/>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832008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01486B-E8F6-E890-1D53-AFB393E2F7F3}"/>
              </a:ext>
            </a:extLst>
          </p:cNvPr>
          <p:cNvSpPr>
            <a:spLocks noGrp="1"/>
          </p:cNvSpPr>
          <p:nvPr>
            <p:ph type="title"/>
          </p:nvPr>
        </p:nvSpPr>
        <p:spPr>
          <a:xfrm>
            <a:off x="1663700" y="3419477"/>
            <a:ext cx="21031200" cy="5705474"/>
          </a:xfrm>
        </p:spPr>
        <p:txBody>
          <a:bodyPr anchor="b"/>
          <a:lstStyle>
            <a:lvl1pPr>
              <a:defRPr sz="12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5E729E7-FC34-6788-BDEF-2CBDD8E255FB}"/>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6C7734A-F3C6-C5AE-8DE5-FB139ABA092E}"/>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5" name="Marcador de pie de página 4">
            <a:extLst>
              <a:ext uri="{FF2B5EF4-FFF2-40B4-BE49-F238E27FC236}">
                <a16:creationId xmlns:a16="http://schemas.microsoft.com/office/drawing/2014/main" id="{CEEF9854-D8F7-ADF6-D0E2-0CC5502EEC3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6101677-BC9D-0B12-2AB2-A8DD6B0B83D5}"/>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1603179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3A259-9B87-3977-B24A-1A352CE3018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2C7C262-5675-F354-1081-2E9682A6A005}"/>
              </a:ext>
            </a:extLst>
          </p:cNvPr>
          <p:cNvSpPr>
            <a:spLocks noGrp="1"/>
          </p:cNvSpPr>
          <p:nvPr>
            <p:ph sz="half" idx="1"/>
          </p:nvPr>
        </p:nvSpPr>
        <p:spPr>
          <a:xfrm>
            <a:off x="1676400" y="3651250"/>
            <a:ext cx="10363200" cy="87026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E35C3C9A-C936-EBF1-80ED-B690597F8984}"/>
              </a:ext>
            </a:extLst>
          </p:cNvPr>
          <p:cNvSpPr>
            <a:spLocks noGrp="1"/>
          </p:cNvSpPr>
          <p:nvPr>
            <p:ph sz="half" idx="2"/>
          </p:nvPr>
        </p:nvSpPr>
        <p:spPr>
          <a:xfrm>
            <a:off x="12344400" y="3651250"/>
            <a:ext cx="10363200" cy="87026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9D135505-31F1-74D4-2F48-626C5F6F311F}"/>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6" name="Marcador de pie de página 5">
            <a:extLst>
              <a:ext uri="{FF2B5EF4-FFF2-40B4-BE49-F238E27FC236}">
                <a16:creationId xmlns:a16="http://schemas.microsoft.com/office/drawing/2014/main" id="{16791203-1D9B-AFC5-8855-DF46D68365E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BFDED85-6F96-092C-0EB5-C873192CBD80}"/>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1780246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5E1AE-011F-FC2D-FD5B-80A8E0AE23E1}"/>
              </a:ext>
            </a:extLst>
          </p:cNvPr>
          <p:cNvSpPr>
            <a:spLocks noGrp="1"/>
          </p:cNvSpPr>
          <p:nvPr>
            <p:ph type="title"/>
          </p:nvPr>
        </p:nvSpPr>
        <p:spPr>
          <a:xfrm>
            <a:off x="1679576" y="730251"/>
            <a:ext cx="21031200" cy="2651126"/>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BB9B414-9FCC-93A6-C1F5-64A752081CFC}"/>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62DEBCD-DE28-5688-C960-7206A66F6571}"/>
              </a:ext>
            </a:extLst>
          </p:cNvPr>
          <p:cNvSpPr>
            <a:spLocks noGrp="1"/>
          </p:cNvSpPr>
          <p:nvPr>
            <p:ph sz="half" idx="2"/>
          </p:nvPr>
        </p:nvSpPr>
        <p:spPr>
          <a:xfrm>
            <a:off x="1679577" y="5010150"/>
            <a:ext cx="10315574"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2CFDF47A-6157-FCA2-25A9-A4B6065F4761}"/>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542E8A5-1D7D-A889-174E-89B8A5B3FCE5}"/>
              </a:ext>
            </a:extLst>
          </p:cNvPr>
          <p:cNvSpPr>
            <a:spLocks noGrp="1"/>
          </p:cNvSpPr>
          <p:nvPr>
            <p:ph sz="quarter" idx="4"/>
          </p:nvPr>
        </p:nvSpPr>
        <p:spPr>
          <a:xfrm>
            <a:off x="12344400" y="5010150"/>
            <a:ext cx="10366376"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EB747206-5D2B-A4AC-96C6-0D92E397CECE}"/>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8" name="Marcador de pie de página 7">
            <a:extLst>
              <a:ext uri="{FF2B5EF4-FFF2-40B4-BE49-F238E27FC236}">
                <a16:creationId xmlns:a16="http://schemas.microsoft.com/office/drawing/2014/main" id="{34EBAE6C-E09A-70A0-8A8D-1D0F26AC9925}"/>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43CF83F8-7DBA-AAA3-B70D-7726C375E3AB}"/>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2295708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4188E1-16F4-94A4-2B9E-C3CCCE42F66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7309A3B-505D-4AE8-9D88-860E91C94488}"/>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4" name="Marcador de pie de página 3">
            <a:extLst>
              <a:ext uri="{FF2B5EF4-FFF2-40B4-BE49-F238E27FC236}">
                <a16:creationId xmlns:a16="http://schemas.microsoft.com/office/drawing/2014/main" id="{D57045F5-27B4-8F3E-88EF-FCD967B69C2A}"/>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067EFCAA-B2CF-0490-238A-8741919414DD}"/>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3588403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D16A51-1976-7BF1-36E6-90EA232C4C8C}"/>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3" name="Marcador de pie de página 2">
            <a:extLst>
              <a:ext uri="{FF2B5EF4-FFF2-40B4-BE49-F238E27FC236}">
                <a16:creationId xmlns:a16="http://schemas.microsoft.com/office/drawing/2014/main" id="{603D835E-B0FC-2760-9433-AD3070367C8F}"/>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524EFC5-EE82-AF90-F0F8-CDA00CF01625}"/>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321829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ásico títulos destacados">
    <p:spTree>
      <p:nvGrpSpPr>
        <p:cNvPr id="1" name=""/>
        <p:cNvGrpSpPr/>
        <p:nvPr/>
      </p:nvGrpSpPr>
      <p:grpSpPr>
        <a:xfrm>
          <a:off x="0" y="0"/>
          <a:ext cx="0" cy="0"/>
          <a:chOff x="0" y="0"/>
          <a:chExt cx="0" cy="0"/>
        </a:xfrm>
      </p:grpSpPr>
      <p:sp>
        <p:nvSpPr>
          <p:cNvPr id="4" name="Rectangle 3"/>
          <p:cNvSpPr/>
          <p:nvPr userDrawn="1"/>
        </p:nvSpPr>
        <p:spPr>
          <a:xfrm>
            <a:off x="0" y="0"/>
            <a:ext cx="24384000" cy="13716000"/>
          </a:xfrm>
          <a:prstGeom prst="rect">
            <a:avLst/>
          </a:prstGeom>
          <a:solidFill>
            <a:srgbClr val="081F5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Imagen 4" descr="Texto&#10;&#10;Descripción generada automáticamente con confianza media">
            <a:extLst>
              <a:ext uri="{FF2B5EF4-FFF2-40B4-BE49-F238E27FC236}">
                <a16:creationId xmlns:a16="http://schemas.microsoft.com/office/drawing/2014/main" id="{909DC7A1-9F27-4B12-89F8-DCF7784962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7" y="11825596"/>
            <a:ext cx="4201865" cy="1136029"/>
          </a:xfrm>
          <a:prstGeom prst="rect">
            <a:avLst/>
          </a:prstGeom>
        </p:spPr>
      </p:pic>
    </p:spTree>
    <p:extLst>
      <p:ext uri="{BB962C8B-B14F-4D97-AF65-F5344CB8AC3E}">
        <p14:creationId xmlns:p14="http://schemas.microsoft.com/office/powerpoint/2010/main" val="62424351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A4BCEF-A356-0225-44CC-6DCC4B294A8C}"/>
              </a:ext>
            </a:extLst>
          </p:cNvPr>
          <p:cNvSpPr>
            <a:spLocks noGrp="1"/>
          </p:cNvSpPr>
          <p:nvPr>
            <p:ph type="title"/>
          </p:nvPr>
        </p:nvSpPr>
        <p:spPr>
          <a:xfrm>
            <a:off x="1679577" y="914400"/>
            <a:ext cx="7864474" cy="3200400"/>
          </a:xfrm>
        </p:spPr>
        <p:txBody>
          <a:bodyPr anchor="b"/>
          <a:lstStyle>
            <a:lvl1pPr>
              <a:defRPr sz="64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BBC4BF3-8D6C-5DF9-D034-6024E13226D1}"/>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AF814EF-C48A-8481-628E-AB922184ADF1}"/>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A71ACD-075F-272B-FA53-46AC1E236D98}"/>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6" name="Marcador de pie de página 5">
            <a:extLst>
              <a:ext uri="{FF2B5EF4-FFF2-40B4-BE49-F238E27FC236}">
                <a16:creationId xmlns:a16="http://schemas.microsoft.com/office/drawing/2014/main" id="{052D61E7-1557-E155-D7C7-D63EB933C29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667A034-82DA-DDC7-BCEF-3A0E62D50667}"/>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1708968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1BB718-6D81-5A2B-9CCA-1403228B42C4}"/>
              </a:ext>
            </a:extLst>
          </p:cNvPr>
          <p:cNvSpPr>
            <a:spLocks noGrp="1"/>
          </p:cNvSpPr>
          <p:nvPr>
            <p:ph type="title"/>
          </p:nvPr>
        </p:nvSpPr>
        <p:spPr>
          <a:xfrm>
            <a:off x="1679577" y="914400"/>
            <a:ext cx="7864474" cy="3200400"/>
          </a:xfrm>
        </p:spPr>
        <p:txBody>
          <a:bodyPr anchor="b"/>
          <a:lstStyle>
            <a:lvl1pPr>
              <a:defRPr sz="64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89A477EB-BB03-A427-11F6-0207669213A5}"/>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s-CO"/>
          </a:p>
        </p:txBody>
      </p:sp>
      <p:sp>
        <p:nvSpPr>
          <p:cNvPr id="4" name="Marcador de texto 3">
            <a:extLst>
              <a:ext uri="{FF2B5EF4-FFF2-40B4-BE49-F238E27FC236}">
                <a16:creationId xmlns:a16="http://schemas.microsoft.com/office/drawing/2014/main" id="{39565554-BAC2-554B-25E3-454072DCD4A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7962AB-AA84-7FF8-80A0-E18D04BA2695}"/>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6" name="Marcador de pie de página 5">
            <a:extLst>
              <a:ext uri="{FF2B5EF4-FFF2-40B4-BE49-F238E27FC236}">
                <a16:creationId xmlns:a16="http://schemas.microsoft.com/office/drawing/2014/main" id="{30D396B8-D3AD-755E-3D8C-8E3C215A85C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BABD916-51A3-17DB-CA1A-0AC7E1C1D3F5}"/>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2930352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7409C-038B-C35C-4A79-2D172FBE60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16A4BE5-873B-B784-599D-3FA1DE355E0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5E8E169-CF17-7AEA-5E96-DD12B82F159E}"/>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5" name="Marcador de pie de página 4">
            <a:extLst>
              <a:ext uri="{FF2B5EF4-FFF2-40B4-BE49-F238E27FC236}">
                <a16:creationId xmlns:a16="http://schemas.microsoft.com/office/drawing/2014/main" id="{496A5EDE-B9AA-1A7B-5F60-731D8CA8C45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25B3EE1-D5B5-DF97-BF61-6CEAE10A160C}"/>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1724698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CD61B68-E259-1F39-D11D-AE30BBD3F83F}"/>
              </a:ext>
            </a:extLst>
          </p:cNvPr>
          <p:cNvSpPr>
            <a:spLocks noGrp="1"/>
          </p:cNvSpPr>
          <p:nvPr>
            <p:ph type="title" orient="vert"/>
          </p:nvPr>
        </p:nvSpPr>
        <p:spPr>
          <a:xfrm>
            <a:off x="17449800" y="730250"/>
            <a:ext cx="5257800" cy="11623676"/>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6E3A291-CED0-D145-2871-40A4031F5666}"/>
              </a:ext>
            </a:extLst>
          </p:cNvPr>
          <p:cNvSpPr>
            <a:spLocks noGrp="1"/>
          </p:cNvSpPr>
          <p:nvPr>
            <p:ph type="body" orient="vert" idx="1"/>
          </p:nvPr>
        </p:nvSpPr>
        <p:spPr>
          <a:xfrm>
            <a:off x="1676400" y="730250"/>
            <a:ext cx="15468600" cy="1162367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5B29556-8FD0-0D53-307E-A5C36BD0AF0C}"/>
              </a:ext>
            </a:extLst>
          </p:cNvPr>
          <p:cNvSpPr>
            <a:spLocks noGrp="1"/>
          </p:cNvSpPr>
          <p:nvPr>
            <p:ph type="dt" sz="half" idx="10"/>
          </p:nvPr>
        </p:nvSpPr>
        <p:spPr/>
        <p:txBody>
          <a:bodyPr/>
          <a:lstStyle/>
          <a:p>
            <a:fld id="{1ADD689D-4D19-4FB3-A2C5-19A85D5AA932}" type="datetimeFigureOut">
              <a:rPr lang="es-CO" smtClean="0"/>
              <a:t>12/09/2024</a:t>
            </a:fld>
            <a:endParaRPr lang="es-CO"/>
          </a:p>
        </p:txBody>
      </p:sp>
      <p:sp>
        <p:nvSpPr>
          <p:cNvPr id="5" name="Marcador de pie de página 4">
            <a:extLst>
              <a:ext uri="{FF2B5EF4-FFF2-40B4-BE49-F238E27FC236}">
                <a16:creationId xmlns:a16="http://schemas.microsoft.com/office/drawing/2014/main" id="{14F70AF7-123C-2CD8-2CD6-A4CAFC1A853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331DABA-EE59-E504-A03F-A79A6E78F72C}"/>
              </a:ext>
            </a:extLst>
          </p:cNvPr>
          <p:cNvSpPr>
            <a:spLocks noGrp="1"/>
          </p:cNvSpPr>
          <p:nvPr>
            <p:ph type="sldNum" sz="quarter" idx="12"/>
          </p:nvPr>
        </p:nvSpPr>
        <p:spPr/>
        <p:txBody>
          <a:bodyPr/>
          <a:lstStyle/>
          <a:p>
            <a:fld id="{F8793BD6-4C07-4AFE-80BA-D2C5C58B2CA5}" type="slidenum">
              <a:rPr lang="es-CO" smtClean="0"/>
              <a:t>‹Nº›</a:t>
            </a:fld>
            <a:endParaRPr lang="es-CO"/>
          </a:p>
        </p:txBody>
      </p:sp>
    </p:spTree>
    <p:extLst>
      <p:ext uri="{BB962C8B-B14F-4D97-AF65-F5344CB8AC3E}">
        <p14:creationId xmlns:p14="http://schemas.microsoft.com/office/powerpoint/2010/main" val="51284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ásico intertitulos">
    <p:spTree>
      <p:nvGrpSpPr>
        <p:cNvPr id="1" name=""/>
        <p:cNvGrpSpPr/>
        <p:nvPr/>
      </p:nvGrpSpPr>
      <p:grpSpPr>
        <a:xfrm>
          <a:off x="0" y="0"/>
          <a:ext cx="0" cy="0"/>
          <a:chOff x="0" y="0"/>
          <a:chExt cx="0" cy="0"/>
        </a:xfrm>
      </p:grpSpPr>
      <p:sp>
        <p:nvSpPr>
          <p:cNvPr id="3" name="Shape 45"/>
          <p:cNvSpPr txBox="1">
            <a:spLocks/>
          </p:cNvSpPr>
          <p:nvPr userDrawn="1"/>
        </p:nvSpPr>
        <p:spPr>
          <a:xfrm>
            <a:off x="23036465" y="762695"/>
            <a:ext cx="607907" cy="252890"/>
          </a:xfrm>
          <a:prstGeom prst="rect">
            <a:avLst/>
          </a:prstGeom>
          <a:ln w="3175">
            <a:miter lim="400000"/>
          </a:ln>
        </p:spPr>
        <p:txBody>
          <a:bodyPr lIns="38100" tIns="38100" rIns="38100" bIns="381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70000"/>
              </a:lnSpc>
              <a:spcBef>
                <a:spcPts val="0"/>
              </a:spcBef>
              <a:spcAft>
                <a:spcPts val="0"/>
              </a:spcAft>
              <a:buClrTx/>
              <a:buSzTx/>
              <a:buFontTx/>
              <a:buNone/>
              <a:tabLst/>
              <a:defRPr kumimoji="0" sz="2400" b="0" i="0" u="none" strike="noStrike" cap="all" spc="0" normalizeH="0" baseline="50000">
                <a:ln>
                  <a:noFill/>
                </a:ln>
                <a:solidFill>
                  <a:srgbClr val="F4F5F7"/>
                </a:solidFill>
                <a:effectLst/>
                <a:uFillTx/>
                <a:latin typeface="Montserrat-Regular"/>
                <a:ea typeface="Montserrat-Regular"/>
                <a:cs typeface="Montserrat-Regular"/>
                <a:sym typeface="Montserrat-Regular"/>
              </a:defRPr>
            </a:lvl1pPr>
            <a:lvl2pPr marL="0" marR="0" indent="228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2pPr>
            <a:lvl3pPr marL="0" marR="0" indent="457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3pPr>
            <a:lvl4pPr marL="0" marR="0" indent="685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4pPr>
            <a:lvl5pPr marL="0" marR="0" indent="9144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5pPr>
            <a:lvl6pPr marL="0" marR="0" indent="11430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6pPr>
            <a:lvl7pPr marL="0" marR="0" indent="13716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7pPr>
            <a:lvl8pPr marL="0" marR="0" indent="16002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8pPr>
            <a:lvl9pPr marL="0" marR="0" indent="182880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lvl9pPr>
          </a:lstStyle>
          <a:p>
            <a:pPr marL="0" marR="0" lvl="0" indent="0" algn="ctr" defTabSz="825500" rtl="0" eaLnBrk="1" fontAlgn="auto" latinLnBrk="0" hangingPunct="0">
              <a:lnSpc>
                <a:spcPct val="70000"/>
              </a:lnSpc>
              <a:spcBef>
                <a:spcPts val="0"/>
              </a:spcBef>
              <a:spcAft>
                <a:spcPts val="0"/>
              </a:spcAft>
              <a:buClrTx/>
              <a:buSzTx/>
              <a:buFontTx/>
              <a:buNone/>
              <a:tabLst/>
              <a:defRPr/>
            </a:pPr>
            <a:fld id="{86CB4B4D-7CA3-9044-876B-883B54F8677D}" type="slidenum">
              <a:rPr kumimoji="0" lang="en-US" sz="2400" b="0" i="0" u="none" strike="noStrike" kern="0" cap="all" spc="0" normalizeH="0" baseline="50000" noProof="0" smtClean="0">
                <a:ln>
                  <a:noFill/>
                </a:ln>
                <a:solidFill>
                  <a:srgbClr val="FFFFFF">
                    <a:lumMod val="50000"/>
                  </a:srgbClr>
                </a:solidFill>
                <a:effectLst/>
                <a:uLnTx/>
                <a:uFillTx/>
                <a:latin typeface="Arial"/>
                <a:sym typeface="Montserrat-Regular"/>
              </a:rPr>
              <a:pPr marL="0" marR="0" lvl="0" indent="0" algn="ctr" defTabSz="825500" rtl="0" eaLnBrk="1" fontAlgn="auto" latinLnBrk="0" hangingPunct="0">
                <a:lnSpc>
                  <a:spcPct val="70000"/>
                </a:lnSpc>
                <a:spcBef>
                  <a:spcPts val="0"/>
                </a:spcBef>
                <a:spcAft>
                  <a:spcPts val="0"/>
                </a:spcAft>
                <a:buClrTx/>
                <a:buSzTx/>
                <a:buFontTx/>
                <a:buNone/>
                <a:tabLst/>
                <a:defRPr/>
              </a:pPr>
              <a:t>‹Nº›</a:t>
            </a:fld>
            <a:endParaRPr kumimoji="0" lang="en-US" sz="2400" b="0" i="0" u="none" strike="noStrike" kern="0" cap="all" spc="0" normalizeH="0" baseline="50000" noProof="0">
              <a:ln>
                <a:noFill/>
              </a:ln>
              <a:solidFill>
                <a:srgbClr val="FFFFFF">
                  <a:lumMod val="50000"/>
                </a:srgbClr>
              </a:solidFill>
              <a:effectLst/>
              <a:uLnTx/>
              <a:uFillTx/>
              <a:latin typeface="Arial"/>
              <a:sym typeface="Montserrat-Regular"/>
            </a:endParaRPr>
          </a:p>
        </p:txBody>
      </p:sp>
      <p:sp>
        <p:nvSpPr>
          <p:cNvPr id="5" name="Rectangle 3"/>
          <p:cNvSpPr/>
          <p:nvPr userDrawn="1"/>
        </p:nvSpPr>
        <p:spPr>
          <a:xfrm>
            <a:off x="0" y="0"/>
            <a:ext cx="24384000" cy="13716000"/>
          </a:xfrm>
          <a:prstGeom prst="rect">
            <a:avLst/>
          </a:prstGeom>
          <a:solidFill>
            <a:schemeClr val="tx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Imagen 7" descr="Texto&#10;&#10;Descripción generada automáticamente">
            <a:extLst>
              <a:ext uri="{FF2B5EF4-FFF2-40B4-BE49-F238E27FC236}">
                <a16:creationId xmlns:a16="http://schemas.microsoft.com/office/drawing/2014/main" id="{64B94FCD-511E-4A91-A936-02F98D5283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9" name="Imagen 8">
            <a:extLst>
              <a:ext uri="{FF2B5EF4-FFF2-40B4-BE49-F238E27FC236}">
                <a16:creationId xmlns:a16="http://schemas.microsoft.com/office/drawing/2014/main" id="{F6250596-29FD-4E0C-AA23-1000E7E966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6" name="Imagen 5" descr="Logotipo&#10;&#10;Descripción generada automáticamente">
            <a:extLst>
              <a:ext uri="{FF2B5EF4-FFF2-40B4-BE49-F238E27FC236}">
                <a16:creationId xmlns:a16="http://schemas.microsoft.com/office/drawing/2014/main" id="{D79F195D-D8ED-4066-8FCA-A2CFF2F0BF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4589238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hite 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83473" y="2391065"/>
            <a:ext cx="4156075" cy="4156075"/>
          </a:xfrm>
          <a:prstGeom prst="rect">
            <a:avLst/>
          </a:prstGeom>
          <a:solidFill>
            <a:schemeClr val="tx1">
              <a:lumMod val="60000"/>
              <a:lumOff val="40000"/>
            </a:schemeClr>
          </a:solidFill>
        </p:spPr>
        <p:txBody>
          <a:bodyPr/>
          <a:lstStyle/>
          <a:p>
            <a:endParaRPr lang="en-US"/>
          </a:p>
        </p:txBody>
      </p:sp>
      <p:sp>
        <p:nvSpPr>
          <p:cNvPr id="7" name="Picture Placeholder 2"/>
          <p:cNvSpPr>
            <a:spLocks noGrp="1"/>
          </p:cNvSpPr>
          <p:nvPr>
            <p:ph type="pic" sz="quarter" idx="11"/>
          </p:nvPr>
        </p:nvSpPr>
        <p:spPr>
          <a:xfrm>
            <a:off x="7432748" y="2452977"/>
            <a:ext cx="4156075" cy="4156075"/>
          </a:xfrm>
          <a:prstGeom prst="rect">
            <a:avLst/>
          </a:prstGeom>
          <a:solidFill>
            <a:schemeClr val="tx1">
              <a:lumMod val="60000"/>
              <a:lumOff val="40000"/>
            </a:schemeClr>
          </a:solidFill>
        </p:spPr>
        <p:txBody>
          <a:bodyPr/>
          <a:lstStyle/>
          <a:p>
            <a:endParaRPr lang="en-US"/>
          </a:p>
        </p:txBody>
      </p:sp>
      <p:sp>
        <p:nvSpPr>
          <p:cNvPr id="8" name="Picture Placeholder 2"/>
          <p:cNvSpPr>
            <a:spLocks noGrp="1"/>
          </p:cNvSpPr>
          <p:nvPr>
            <p:ph type="pic" sz="quarter" idx="12"/>
          </p:nvPr>
        </p:nvSpPr>
        <p:spPr>
          <a:xfrm>
            <a:off x="13182023" y="2452977"/>
            <a:ext cx="4156075" cy="4156075"/>
          </a:xfrm>
          <a:prstGeom prst="rect">
            <a:avLst/>
          </a:prstGeom>
          <a:solidFill>
            <a:schemeClr val="tx1">
              <a:lumMod val="60000"/>
              <a:lumOff val="40000"/>
            </a:schemeClr>
          </a:solidFill>
        </p:spPr>
        <p:txBody>
          <a:bodyPr/>
          <a:lstStyle/>
          <a:p>
            <a:endParaRPr lang="en-US"/>
          </a:p>
        </p:txBody>
      </p:sp>
      <p:sp>
        <p:nvSpPr>
          <p:cNvPr id="9" name="Picture Placeholder 2"/>
          <p:cNvSpPr>
            <a:spLocks noGrp="1"/>
          </p:cNvSpPr>
          <p:nvPr>
            <p:ph type="pic" sz="quarter" idx="13"/>
          </p:nvPr>
        </p:nvSpPr>
        <p:spPr>
          <a:xfrm>
            <a:off x="18931297" y="2452977"/>
            <a:ext cx="4156075" cy="4156075"/>
          </a:xfrm>
          <a:prstGeom prst="rect">
            <a:avLst/>
          </a:prstGeom>
          <a:solidFill>
            <a:schemeClr val="tx1">
              <a:lumMod val="60000"/>
              <a:lumOff val="40000"/>
            </a:schemeClr>
          </a:solidFill>
        </p:spPr>
        <p:txBody>
          <a:bodyPr/>
          <a:lstStyle/>
          <a:p>
            <a:endParaRPr lang="en-US"/>
          </a:p>
        </p:txBody>
      </p:sp>
      <p:sp>
        <p:nvSpPr>
          <p:cNvPr id="10" name="Picture Placeholder 2"/>
          <p:cNvSpPr>
            <a:spLocks noGrp="1"/>
          </p:cNvSpPr>
          <p:nvPr>
            <p:ph type="pic" sz="quarter" idx="14"/>
          </p:nvPr>
        </p:nvSpPr>
        <p:spPr>
          <a:xfrm>
            <a:off x="1683473" y="7108538"/>
            <a:ext cx="4156075" cy="4156075"/>
          </a:xfrm>
          <a:prstGeom prst="rect">
            <a:avLst/>
          </a:prstGeo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7432748" y="7170450"/>
            <a:ext cx="4156075" cy="4156075"/>
          </a:xfrm>
          <a:prstGeom prst="rect">
            <a:avLst/>
          </a:prstGeom>
          <a:solidFill>
            <a:schemeClr val="tx1">
              <a:lumMod val="60000"/>
              <a:lumOff val="40000"/>
            </a:schemeClr>
          </a:solidFill>
        </p:spPr>
        <p:txBody>
          <a:bodyPr/>
          <a:lstStyle/>
          <a:p>
            <a:endParaRPr lang="en-US"/>
          </a:p>
        </p:txBody>
      </p:sp>
      <p:sp>
        <p:nvSpPr>
          <p:cNvPr id="12" name="Picture Placeholder 2"/>
          <p:cNvSpPr>
            <a:spLocks noGrp="1"/>
          </p:cNvSpPr>
          <p:nvPr>
            <p:ph type="pic" sz="quarter" idx="16"/>
          </p:nvPr>
        </p:nvSpPr>
        <p:spPr>
          <a:xfrm>
            <a:off x="13182023" y="7170450"/>
            <a:ext cx="4156075" cy="4156075"/>
          </a:xfrm>
          <a:prstGeom prst="rect">
            <a:avLst/>
          </a:prstGeom>
          <a:solidFill>
            <a:schemeClr val="tx1">
              <a:lumMod val="60000"/>
              <a:lumOff val="40000"/>
            </a:schemeClr>
          </a:solidFill>
        </p:spPr>
        <p:txBody>
          <a:bodyPr/>
          <a:lstStyle/>
          <a:p>
            <a:endParaRPr lang="en-US"/>
          </a:p>
        </p:txBody>
      </p:sp>
      <p:sp>
        <p:nvSpPr>
          <p:cNvPr id="13" name="Picture Placeholder 2"/>
          <p:cNvSpPr>
            <a:spLocks noGrp="1"/>
          </p:cNvSpPr>
          <p:nvPr>
            <p:ph type="pic" sz="quarter" idx="17"/>
          </p:nvPr>
        </p:nvSpPr>
        <p:spPr>
          <a:xfrm>
            <a:off x="18931297" y="7170450"/>
            <a:ext cx="4156075" cy="4156075"/>
          </a:xfrm>
          <a:prstGeom prst="rect">
            <a:avLst/>
          </a:prstGeom>
          <a:solidFill>
            <a:schemeClr val="tx1">
              <a:lumMod val="60000"/>
              <a:lumOff val="40000"/>
            </a:schemeClr>
          </a:solidFill>
        </p:spPr>
        <p:txBody>
          <a:bodyPr/>
          <a:lstStyle/>
          <a:p>
            <a:endParaRPr lang="en-US"/>
          </a:p>
        </p:txBody>
      </p:sp>
      <p:sp>
        <p:nvSpPr>
          <p:cNvPr id="14" name="Title 1"/>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15" name="Text Placeholder 9"/>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8" name="Imagen 17" descr="Texto&#10;&#10;Descripción generada automáticamente">
            <a:extLst>
              <a:ext uri="{FF2B5EF4-FFF2-40B4-BE49-F238E27FC236}">
                <a16:creationId xmlns:a16="http://schemas.microsoft.com/office/drawing/2014/main" id="{E3F93692-C977-488C-B4C6-8910F8E43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9" name="Imagen 18">
            <a:extLst>
              <a:ext uri="{FF2B5EF4-FFF2-40B4-BE49-F238E27FC236}">
                <a16:creationId xmlns:a16="http://schemas.microsoft.com/office/drawing/2014/main" id="{788A7497-10B4-48E0-A59B-A1C9EA946F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16" name="Imagen 15" descr="Logotipo&#10;&#10;Descripción generada automáticamente">
            <a:extLst>
              <a:ext uri="{FF2B5EF4-FFF2-40B4-BE49-F238E27FC236}">
                <a16:creationId xmlns:a16="http://schemas.microsoft.com/office/drawing/2014/main" id="{86892A5F-24D3-4335-8329-8B08850B37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88942357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ción de imagenes ">
    <p:spTree>
      <p:nvGrpSpPr>
        <p:cNvPr id="1" name=""/>
        <p:cNvGrpSpPr/>
        <p:nvPr/>
      </p:nvGrpSpPr>
      <p:grpSpPr>
        <a:xfrm>
          <a:off x="0" y="0"/>
          <a:ext cx="0" cy="0"/>
          <a:chOff x="0" y="0"/>
          <a:chExt cx="0" cy="0"/>
        </a:xfrm>
      </p:grpSpPr>
      <p:sp>
        <p:nvSpPr>
          <p:cNvPr id="16" name="Picture Placeholder 7"/>
          <p:cNvSpPr>
            <a:spLocks noGrp="1"/>
          </p:cNvSpPr>
          <p:nvPr>
            <p:ph type="pic" sz="quarter" idx="10" hasCustomPrompt="1"/>
          </p:nvPr>
        </p:nvSpPr>
        <p:spPr>
          <a:xfrm>
            <a:off x="2015217" y="3128021"/>
            <a:ext cx="4597627" cy="7866062"/>
          </a:xfrm>
          <a:prstGeom prst="rect">
            <a:avLst/>
          </a:prstGeom>
        </p:spPr>
        <p:txBody>
          <a:bodyPr/>
          <a:lstStyle>
            <a:lvl1pPr marL="0" indent="0">
              <a:buNone/>
              <a:defRPr baseline="0"/>
            </a:lvl1pPr>
          </a:lstStyle>
          <a:p>
            <a:r>
              <a:rPr lang="en-US" dirty="0"/>
              <a:t> </a:t>
            </a:r>
          </a:p>
        </p:txBody>
      </p:sp>
      <p:sp>
        <p:nvSpPr>
          <p:cNvPr id="17" name="Picture Placeholder 7"/>
          <p:cNvSpPr>
            <a:spLocks noGrp="1"/>
          </p:cNvSpPr>
          <p:nvPr>
            <p:ph type="pic" sz="quarter" idx="11" hasCustomPrompt="1"/>
          </p:nvPr>
        </p:nvSpPr>
        <p:spPr>
          <a:xfrm>
            <a:off x="7442759" y="3128021"/>
            <a:ext cx="4597627" cy="7866062"/>
          </a:xfrm>
          <a:prstGeom prst="rect">
            <a:avLst/>
          </a:prstGeom>
        </p:spPr>
        <p:txBody>
          <a:bodyPr/>
          <a:lstStyle>
            <a:lvl1pPr marL="0" indent="0">
              <a:buNone/>
              <a:defRPr baseline="0"/>
            </a:lvl1pPr>
          </a:lstStyle>
          <a:p>
            <a:r>
              <a:rPr lang="en-US" dirty="0"/>
              <a:t> </a:t>
            </a:r>
          </a:p>
        </p:txBody>
      </p:sp>
      <p:sp>
        <p:nvSpPr>
          <p:cNvPr id="18" name="Picture Placeholder 7"/>
          <p:cNvSpPr>
            <a:spLocks noGrp="1"/>
          </p:cNvSpPr>
          <p:nvPr>
            <p:ph type="pic" sz="quarter" idx="12" hasCustomPrompt="1"/>
          </p:nvPr>
        </p:nvSpPr>
        <p:spPr>
          <a:xfrm>
            <a:off x="12870301" y="3128021"/>
            <a:ext cx="4597627" cy="7866062"/>
          </a:xfrm>
          <a:prstGeom prst="rect">
            <a:avLst/>
          </a:prstGeom>
        </p:spPr>
        <p:txBody>
          <a:bodyPr/>
          <a:lstStyle>
            <a:lvl1pPr marL="0" indent="0">
              <a:buNone/>
              <a:defRPr baseline="0"/>
            </a:lvl1pPr>
          </a:lstStyle>
          <a:p>
            <a:r>
              <a:rPr lang="en-US" dirty="0"/>
              <a:t> </a:t>
            </a:r>
          </a:p>
        </p:txBody>
      </p:sp>
      <p:sp>
        <p:nvSpPr>
          <p:cNvPr id="19" name="Picture Placeholder 7"/>
          <p:cNvSpPr>
            <a:spLocks noGrp="1"/>
          </p:cNvSpPr>
          <p:nvPr>
            <p:ph type="pic" sz="quarter" idx="13" hasCustomPrompt="1"/>
          </p:nvPr>
        </p:nvSpPr>
        <p:spPr>
          <a:xfrm>
            <a:off x="18302708" y="3128021"/>
            <a:ext cx="4597627" cy="7866062"/>
          </a:xfrm>
          <a:prstGeom prst="rect">
            <a:avLst/>
          </a:prstGeom>
        </p:spPr>
        <p:txBody>
          <a:bodyPr/>
          <a:lstStyle>
            <a:lvl1pPr marL="0" indent="0">
              <a:buNone/>
              <a:defRPr baseline="0"/>
            </a:lvl1pPr>
          </a:lstStyle>
          <a:p>
            <a:r>
              <a:rPr lang="en-US" dirty="0"/>
              <a:t> </a:t>
            </a:r>
          </a:p>
        </p:txBody>
      </p:sp>
      <p:pic>
        <p:nvPicPr>
          <p:cNvPr id="11" name="Imagen 10" descr="Texto&#10;&#10;Descripción generada automáticamente">
            <a:extLst>
              <a:ext uri="{FF2B5EF4-FFF2-40B4-BE49-F238E27FC236}">
                <a16:creationId xmlns:a16="http://schemas.microsoft.com/office/drawing/2014/main" id="{86A6BBB4-8256-498F-8591-6BD5A1897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2" name="Imagen 11">
            <a:extLst>
              <a:ext uri="{FF2B5EF4-FFF2-40B4-BE49-F238E27FC236}">
                <a16:creationId xmlns:a16="http://schemas.microsoft.com/office/drawing/2014/main" id="{FFB36DD0-9068-420D-AB56-22952950D2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sp>
        <p:nvSpPr>
          <p:cNvPr id="13" name="Title 1">
            <a:extLst>
              <a:ext uri="{FF2B5EF4-FFF2-40B4-BE49-F238E27FC236}">
                <a16:creationId xmlns:a16="http://schemas.microsoft.com/office/drawing/2014/main" id="{2BF1F564-7A74-415D-B5E5-6E4462297F77}"/>
              </a:ext>
            </a:extLst>
          </p:cNvPr>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20" name="Text Placeholder 9">
            <a:extLst>
              <a:ext uri="{FF2B5EF4-FFF2-40B4-BE49-F238E27FC236}">
                <a16:creationId xmlns:a16="http://schemas.microsoft.com/office/drawing/2014/main" id="{0A7EE0FA-7B4E-4596-858E-38478E3346E7}"/>
              </a:ext>
            </a:extLst>
          </p:cNvPr>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10" name="Imagen 9" descr="Logotipo&#10;&#10;Descripción generada automáticamente">
            <a:extLst>
              <a:ext uri="{FF2B5EF4-FFF2-40B4-BE49-F238E27FC236}">
                <a16:creationId xmlns:a16="http://schemas.microsoft.com/office/drawing/2014/main" id="{4D627B34-C54A-41CB-A658-69D365D6E9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89580779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498898" y="1760736"/>
            <a:ext cx="7996416" cy="5837721"/>
          </a:xfrm>
          <a:prstGeom prst="rect">
            <a:avLst/>
          </a:prstGeom>
        </p:spPr>
        <p:txBody>
          <a:bodyPr/>
          <a:lstStyle>
            <a:lvl1pPr>
              <a:defRPr>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5594207" y="8083844"/>
            <a:ext cx="4912187" cy="4147130"/>
          </a:xfrm>
          <a:prstGeom prst="rect">
            <a:avLst/>
          </a:prstGeom>
        </p:spPr>
        <p:txBody>
          <a:bodyPr/>
          <a:lstStyle>
            <a:lvl1pPr>
              <a:defRPr>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9348191" y="8083845"/>
            <a:ext cx="4912187" cy="4147129"/>
          </a:xfrm>
          <a:prstGeom prst="rect">
            <a:avLst/>
          </a:prstGeom>
        </p:spPr>
        <p:txBody>
          <a:bodyPr/>
          <a:lstStyle>
            <a:lvl1pPr rtl="0">
              <a:defRPr>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3498898" y="8083845"/>
            <a:ext cx="4912187" cy="4147129"/>
          </a:xfrm>
          <a:prstGeom prst="rect">
            <a:avLst/>
          </a:prstGeom>
        </p:spPr>
        <p:txBody>
          <a:bodyPr/>
          <a:lstStyle>
            <a:lvl1pPr rtl="0">
              <a:defRPr>
                <a:latin typeface="Century Gothic" panose="020B0502020202020204" pitchFamily="34" charset="0"/>
              </a:defRPr>
            </a:lvl1pPr>
          </a:lstStyle>
          <a:p>
            <a:endParaRPr lang="en-US"/>
          </a:p>
        </p:txBody>
      </p:sp>
      <p:sp>
        <p:nvSpPr>
          <p:cNvPr id="10" name="Picture Placeholder 7"/>
          <p:cNvSpPr>
            <a:spLocks noGrp="1"/>
          </p:cNvSpPr>
          <p:nvPr>
            <p:ph type="pic" sz="quarter" idx="17"/>
          </p:nvPr>
        </p:nvSpPr>
        <p:spPr>
          <a:xfrm>
            <a:off x="12148457" y="1760736"/>
            <a:ext cx="8357937" cy="5837721"/>
          </a:xfrm>
          <a:prstGeom prst="rect">
            <a:avLst/>
          </a:prstGeom>
        </p:spPr>
        <p:txBody>
          <a:bodyPr/>
          <a:lstStyle>
            <a:lvl1pPr>
              <a:defRPr>
                <a:latin typeface="Century Gothic" panose="020B0502020202020204" pitchFamily="34" charset="0"/>
              </a:defRPr>
            </a:lvl1pPr>
          </a:lstStyle>
          <a:p>
            <a:endParaRPr lang="en-US"/>
          </a:p>
        </p:txBody>
      </p:sp>
      <p:pic>
        <p:nvPicPr>
          <p:cNvPr id="14" name="Imagen 13" descr="Texto&#10;&#10;Descripción generada automáticamente">
            <a:extLst>
              <a:ext uri="{FF2B5EF4-FFF2-40B4-BE49-F238E27FC236}">
                <a16:creationId xmlns:a16="http://schemas.microsoft.com/office/drawing/2014/main" id="{6DDA1AAA-2925-466C-9079-BF662BFB45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08728" y="11825597"/>
            <a:ext cx="4201865" cy="1136029"/>
          </a:xfrm>
          <a:prstGeom prst="rect">
            <a:avLst/>
          </a:prstGeom>
        </p:spPr>
      </p:pic>
      <p:pic>
        <p:nvPicPr>
          <p:cNvPr id="15" name="Imagen 14">
            <a:extLst>
              <a:ext uri="{FF2B5EF4-FFF2-40B4-BE49-F238E27FC236}">
                <a16:creationId xmlns:a16="http://schemas.microsoft.com/office/drawing/2014/main" id="{3A814447-9FA7-41DC-9A41-D4D8435E0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3269423"/>
            <a:ext cx="24384000" cy="446577"/>
          </a:xfrm>
          <a:prstGeom prst="rect">
            <a:avLst/>
          </a:prstGeom>
        </p:spPr>
      </p:pic>
      <p:pic>
        <p:nvPicPr>
          <p:cNvPr id="9" name="Imagen 8" descr="Logotipo&#10;&#10;Descripción generada automáticamente">
            <a:extLst>
              <a:ext uri="{FF2B5EF4-FFF2-40B4-BE49-F238E27FC236}">
                <a16:creationId xmlns:a16="http://schemas.microsoft.com/office/drawing/2014/main" id="{E7C7D55F-FB35-41B6-A537-76D748BB8B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42298345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descr="Texto&#10;&#10;Descripción generada automáticamente">
            <a:extLst>
              <a:ext uri="{FF2B5EF4-FFF2-40B4-BE49-F238E27FC236}">
                <a16:creationId xmlns:a16="http://schemas.microsoft.com/office/drawing/2014/main" id="{73D0762A-0D7C-41D3-958D-C05F507649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1336" y="12026765"/>
            <a:ext cx="4201865" cy="1136029"/>
          </a:xfrm>
          <a:prstGeom prst="rect">
            <a:avLst/>
          </a:prstGeom>
        </p:spPr>
      </p:pic>
      <p:sp>
        <p:nvSpPr>
          <p:cNvPr id="8" name="Title 1">
            <a:extLst>
              <a:ext uri="{FF2B5EF4-FFF2-40B4-BE49-F238E27FC236}">
                <a16:creationId xmlns:a16="http://schemas.microsoft.com/office/drawing/2014/main" id="{6A6AD9EC-29ED-40B4-A66D-A626F806874E}"/>
              </a:ext>
            </a:extLst>
          </p:cNvPr>
          <p:cNvSpPr>
            <a:spLocks noGrp="1"/>
          </p:cNvSpPr>
          <p:nvPr>
            <p:ph type="title" hasCustomPrompt="1"/>
          </p:nvPr>
        </p:nvSpPr>
        <p:spPr>
          <a:xfrm>
            <a:off x="1683473" y="1116490"/>
            <a:ext cx="21403901" cy="919740"/>
          </a:xfrm>
          <a:prstGeom prst="rect">
            <a:avLst/>
          </a:prstGeom>
        </p:spPr>
        <p:txBody>
          <a:bodyPr/>
          <a:lstStyle>
            <a:lvl1pPr algn="ctr">
              <a:defRPr sz="4000" b="1" i="0" kern="0" spc="-50" baseline="0">
                <a:solidFill>
                  <a:srgbClr val="092561"/>
                </a:solidFill>
                <a:latin typeface="Century Gothic" panose="020B0502020202020204" pitchFamily="34" charset="0"/>
                <a:ea typeface="Century Gothic" panose="020B0502020202020204" pitchFamily="34" charset="0"/>
                <a:cs typeface="Arial" panose="020B0604020202020204" pitchFamily="34" charset="0"/>
              </a:defRPr>
            </a:lvl1pPr>
          </a:lstStyle>
          <a:p>
            <a:r>
              <a:rPr lang="en-US" dirty="0"/>
              <a:t>MAIN TITLE GOES HERE</a:t>
            </a:r>
          </a:p>
        </p:txBody>
      </p:sp>
      <p:sp>
        <p:nvSpPr>
          <p:cNvPr id="9" name="Text Placeholder 9">
            <a:extLst>
              <a:ext uri="{FF2B5EF4-FFF2-40B4-BE49-F238E27FC236}">
                <a16:creationId xmlns:a16="http://schemas.microsoft.com/office/drawing/2014/main" id="{C8605F10-6009-4575-9BCC-AB83630BD9B0}"/>
              </a:ext>
            </a:extLst>
          </p:cNvPr>
          <p:cNvSpPr>
            <a:spLocks noGrp="1"/>
          </p:cNvSpPr>
          <p:nvPr>
            <p:ph type="body" sz="quarter" idx="18" hasCustomPrompt="1"/>
          </p:nvPr>
        </p:nvSpPr>
        <p:spPr>
          <a:xfrm>
            <a:off x="1683474" y="1649111"/>
            <a:ext cx="21403898" cy="721542"/>
          </a:xfrm>
          <a:prstGeom prst="rect">
            <a:avLst/>
          </a:prstGeom>
        </p:spPr>
        <p:txBody>
          <a:bodyPr/>
          <a:lstStyle>
            <a:lvl1pPr marL="0" indent="0" algn="ctr">
              <a:buNone/>
              <a:defRPr sz="3200" b="0" i="0">
                <a:solidFill>
                  <a:schemeClr val="tx1">
                    <a:lumMod val="75000"/>
                  </a:schemeClr>
                </a:solidFill>
                <a:latin typeface="Century Gothic" panose="020B0502020202020204" pitchFamily="34" charset="0"/>
                <a:ea typeface="Century Gothic" panose="020B0502020202020204" pitchFamily="34" charset="0"/>
                <a:cs typeface="Calibri" panose="020F0502020204030204" pitchFamily="34" charset="0"/>
              </a:defRPr>
            </a:lvl1pPr>
          </a:lstStyle>
          <a:p>
            <a:pPr lvl="0"/>
            <a:r>
              <a:rPr lang="de-DE" dirty="0"/>
              <a:t>Subtitle Goes Here. Lorem Ipsum Dolor Sit Amet, A Gravida Quis Wisi Elit Diam Sit Donec Libero.</a:t>
            </a:r>
            <a:endParaRPr lang="en-US" dirty="0"/>
          </a:p>
        </p:txBody>
      </p:sp>
      <p:pic>
        <p:nvPicPr>
          <p:cNvPr id="5" name="Imagen 4" descr="Logotipo&#10;&#10;Descripción generada automáticamente">
            <a:extLst>
              <a:ext uri="{FF2B5EF4-FFF2-40B4-BE49-F238E27FC236}">
                <a16:creationId xmlns:a16="http://schemas.microsoft.com/office/drawing/2014/main" id="{F826000C-9F5A-4ADE-891A-FFCB2D7FB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268944" y="1282667"/>
            <a:ext cx="2241649" cy="367825"/>
          </a:xfrm>
          <a:prstGeom prst="rect">
            <a:avLst/>
          </a:prstGeom>
        </p:spPr>
      </p:pic>
    </p:spTree>
    <p:extLst>
      <p:ext uri="{BB962C8B-B14F-4D97-AF65-F5344CB8AC3E}">
        <p14:creationId xmlns:p14="http://schemas.microsoft.com/office/powerpoint/2010/main" val="29048729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Picture Placeholder 11"/>
          <p:cNvSpPr txBox="1">
            <a:spLocks/>
          </p:cNvSpPr>
          <p:nvPr userDrawn="1"/>
        </p:nvSpPr>
        <p:spPr>
          <a:xfrm>
            <a:off x="12200710" y="-3"/>
            <a:ext cx="12197500" cy="13722187"/>
          </a:xfrm>
          <a:custGeom>
            <a:avLst/>
            <a:gdLst>
              <a:gd name="connsiteX0" fmla="*/ 429097 w 6767513"/>
              <a:gd name="connsiteY0" fmla="*/ 0 h 7312515"/>
              <a:gd name="connsiteX1" fmla="*/ 6767513 w 6767513"/>
              <a:gd name="connsiteY1" fmla="*/ 0 h 7312515"/>
              <a:gd name="connsiteX2" fmla="*/ 6767513 w 6767513"/>
              <a:gd name="connsiteY2" fmla="*/ 7312515 h 7312515"/>
              <a:gd name="connsiteX3" fmla="*/ 2634858 w 6767513"/>
              <a:gd name="connsiteY3" fmla="*/ 7312515 h 7312515"/>
              <a:gd name="connsiteX4" fmla="*/ 2444316 w 6767513"/>
              <a:gd name="connsiteY4" fmla="*/ 7175959 h 7312515"/>
              <a:gd name="connsiteX5" fmla="*/ 0 w 6767513"/>
              <a:gd name="connsiteY5" fmla="*/ 2261607 h 7312515"/>
              <a:gd name="connsiteX6" fmla="*/ 369247 w 6767513"/>
              <a:gd name="connsiteY6" fmla="*/ 152978 h 731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7513" h="7312515">
                <a:moveTo>
                  <a:pt x="429097" y="0"/>
                </a:moveTo>
                <a:lnTo>
                  <a:pt x="6767513" y="0"/>
                </a:lnTo>
                <a:lnTo>
                  <a:pt x="6767513" y="7312515"/>
                </a:lnTo>
                <a:lnTo>
                  <a:pt x="2634858" y="7312515"/>
                </a:lnTo>
                <a:lnTo>
                  <a:pt x="2444316" y="7175959"/>
                </a:lnTo>
                <a:cubicBezTo>
                  <a:pt x="960466" y="6057587"/>
                  <a:pt x="0" y="4272637"/>
                  <a:pt x="0" y="2261607"/>
                </a:cubicBezTo>
                <a:cubicBezTo>
                  <a:pt x="0" y="1520701"/>
                  <a:pt x="130368" y="810482"/>
                  <a:pt x="369247" y="152978"/>
                </a:cubicBezTo>
                <a:close/>
              </a:path>
            </a:pathLst>
          </a:custGeom>
        </p:spPr>
        <p:txBody>
          <a:bodyPr wrap="square">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marL="0" marR="0" lvl="0" indent="0" algn="just" defTabSz="825500" rtl="0" eaLnBrk="1" fontAlgn="auto" latinLnBrk="0" hangingPunct="1">
              <a:lnSpc>
                <a:spcPct val="120000"/>
              </a:lnSpc>
              <a:spcBef>
                <a:spcPts val="0"/>
              </a:spcBef>
              <a:spcAft>
                <a:spcPts val="0"/>
              </a:spcAft>
              <a:buClrTx/>
              <a:buSzTx/>
              <a:buFontTx/>
              <a:buNone/>
              <a:tabLst/>
              <a:defRPr/>
            </a:pPr>
            <a:r>
              <a:rPr kumimoji="0" lang="en-US" sz="2400" b="0" i="0" u="none" strike="noStrike" kern="0" cap="none" spc="0" normalizeH="0" baseline="0" noProof="0">
                <a:ln>
                  <a:noFill/>
                </a:ln>
                <a:solidFill>
                  <a:srgbClr val="868A8D"/>
                </a:solidFill>
                <a:effectLst/>
                <a:uLnTx/>
                <a:uFillTx/>
                <a:latin typeface="Montserrat Light"/>
                <a:sym typeface="Montserrat Light"/>
              </a:rPr>
              <a:t>  </a:t>
            </a:r>
            <a:endParaRPr kumimoji="0" lang="en-US" sz="2400" b="0" i="0" u="none" strike="noStrike" kern="0" cap="none" spc="0" normalizeH="0" baseline="0" noProof="0" dirty="0">
              <a:ln>
                <a:noFill/>
              </a:ln>
              <a:solidFill>
                <a:srgbClr val="868A8D"/>
              </a:solidFill>
              <a:effectLst/>
              <a:uLnTx/>
              <a:uFillTx/>
              <a:latin typeface="Montserrat Light"/>
              <a:sym typeface="Montserrat Light"/>
            </a:endParaRPr>
          </a:p>
        </p:txBody>
      </p:sp>
    </p:spTree>
    <p:extLst>
      <p:ext uri="{BB962C8B-B14F-4D97-AF65-F5344CB8AC3E}">
        <p14:creationId xmlns:p14="http://schemas.microsoft.com/office/powerpoint/2010/main" val="369473144"/>
      </p:ext>
    </p:extLst>
  </p:cSld>
  <p:clrMap bg1="dk1" tx1="lt1" bg2="dk2" tx2="lt2" accent1="accent1" accent2="accent2" accent3="accent3" accent4="accent4" accent5="accent5" accent6="accent6" hlink="hlink" folHlink="folHlink"/>
  <p:sldLayoutIdLst>
    <p:sldLayoutId id="2147483703" r:id="rId1"/>
    <p:sldLayoutId id="2147483715" r:id="rId2"/>
    <p:sldLayoutId id="2147483756" r:id="rId3"/>
    <p:sldLayoutId id="2147483758" r:id="rId4"/>
    <p:sldLayoutId id="2147483757" r:id="rId5"/>
    <p:sldLayoutId id="2147483705" r:id="rId6"/>
    <p:sldLayoutId id="2147483706" r:id="rId7"/>
    <p:sldLayoutId id="2147483707" r:id="rId8"/>
    <p:sldLayoutId id="2147483708" r:id="rId9"/>
    <p:sldLayoutId id="2147483713" r:id="rId10"/>
    <p:sldLayoutId id="2147483753" r:id="rId11"/>
    <p:sldLayoutId id="2147483755" r:id="rId12"/>
    <p:sldLayoutId id="2147483754" r:id="rId13"/>
    <p:sldLayoutId id="2147483759" r:id="rId14"/>
    <p:sldLayoutId id="2147483760" r:id="rId15"/>
    <p:sldLayoutId id="2147483777" r:id="rId16"/>
    <p:sldLayoutId id="2147483778" r:id="rId17"/>
  </p:sldLayoutIdLst>
  <p:transition spd="med"/>
  <p:txStyles>
    <p:titleStyle>
      <a:lvl1pPr marL="0" marR="0" indent="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1pPr>
      <a:lvl2pPr marL="0" marR="0" indent="2286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2pPr>
      <a:lvl3pPr marL="0" marR="0" indent="4572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3pPr>
      <a:lvl4pPr marL="0" marR="0" indent="6858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4pPr>
      <a:lvl5pPr marL="0" marR="0" indent="9144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5pPr>
      <a:lvl6pPr marL="0" marR="0" indent="11430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6pPr>
      <a:lvl7pPr marL="0" marR="0" indent="13716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7pPr>
      <a:lvl8pPr marL="0" marR="0" indent="16002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8pPr>
      <a:lvl9pPr marL="0" marR="0" indent="18288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9pPr>
    </p:titleStyle>
    <p:body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p:bodyStyle>
    <p:otherStyle>
      <a:lvl1pPr marL="0" marR="0" indent="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1pPr>
      <a:lvl2pPr marL="0" marR="0" indent="2286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2pPr>
      <a:lvl3pPr marL="0" marR="0" indent="4572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3pPr>
      <a:lvl4pPr marL="0" marR="0" indent="6858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4pPr>
      <a:lvl5pPr marL="0" marR="0" indent="9144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5pPr>
      <a:lvl6pPr marL="0" marR="0" indent="11430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6pPr>
      <a:lvl7pPr marL="0" marR="0" indent="13716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7pPr>
      <a:lvl8pPr marL="0" marR="0" indent="16002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8pPr>
      <a:lvl9pPr marL="0" marR="0" indent="18288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Picture Placeholder 11"/>
          <p:cNvSpPr txBox="1">
            <a:spLocks/>
          </p:cNvSpPr>
          <p:nvPr userDrawn="1"/>
        </p:nvSpPr>
        <p:spPr>
          <a:xfrm>
            <a:off x="12200710" y="-3"/>
            <a:ext cx="12197500" cy="13722187"/>
          </a:xfrm>
          <a:custGeom>
            <a:avLst/>
            <a:gdLst>
              <a:gd name="connsiteX0" fmla="*/ 429097 w 6767513"/>
              <a:gd name="connsiteY0" fmla="*/ 0 h 7312515"/>
              <a:gd name="connsiteX1" fmla="*/ 6767513 w 6767513"/>
              <a:gd name="connsiteY1" fmla="*/ 0 h 7312515"/>
              <a:gd name="connsiteX2" fmla="*/ 6767513 w 6767513"/>
              <a:gd name="connsiteY2" fmla="*/ 7312515 h 7312515"/>
              <a:gd name="connsiteX3" fmla="*/ 2634858 w 6767513"/>
              <a:gd name="connsiteY3" fmla="*/ 7312515 h 7312515"/>
              <a:gd name="connsiteX4" fmla="*/ 2444316 w 6767513"/>
              <a:gd name="connsiteY4" fmla="*/ 7175959 h 7312515"/>
              <a:gd name="connsiteX5" fmla="*/ 0 w 6767513"/>
              <a:gd name="connsiteY5" fmla="*/ 2261607 h 7312515"/>
              <a:gd name="connsiteX6" fmla="*/ 369247 w 6767513"/>
              <a:gd name="connsiteY6" fmla="*/ 152978 h 731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7513" h="7312515">
                <a:moveTo>
                  <a:pt x="429097" y="0"/>
                </a:moveTo>
                <a:lnTo>
                  <a:pt x="6767513" y="0"/>
                </a:lnTo>
                <a:lnTo>
                  <a:pt x="6767513" y="7312515"/>
                </a:lnTo>
                <a:lnTo>
                  <a:pt x="2634858" y="7312515"/>
                </a:lnTo>
                <a:lnTo>
                  <a:pt x="2444316" y="7175959"/>
                </a:lnTo>
                <a:cubicBezTo>
                  <a:pt x="960466" y="6057587"/>
                  <a:pt x="0" y="4272637"/>
                  <a:pt x="0" y="2261607"/>
                </a:cubicBezTo>
                <a:cubicBezTo>
                  <a:pt x="0" y="1520701"/>
                  <a:pt x="130368" y="810482"/>
                  <a:pt x="369247" y="152978"/>
                </a:cubicBezTo>
                <a:close/>
              </a:path>
            </a:pathLst>
          </a:custGeom>
        </p:spPr>
        <p:txBody>
          <a:bodyPr wrap="square">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marL="0" marR="0" lvl="0" indent="0" algn="just" defTabSz="825500" rtl="0" eaLnBrk="1" fontAlgn="auto" latinLnBrk="0" hangingPunct="1">
              <a:lnSpc>
                <a:spcPct val="120000"/>
              </a:lnSpc>
              <a:spcBef>
                <a:spcPts val="0"/>
              </a:spcBef>
              <a:spcAft>
                <a:spcPts val="0"/>
              </a:spcAft>
              <a:buClrTx/>
              <a:buSzTx/>
              <a:buFontTx/>
              <a:buNone/>
              <a:tabLst/>
              <a:defRPr/>
            </a:pPr>
            <a:r>
              <a:rPr kumimoji="0" lang="en-US" sz="2400" b="0" i="0" u="none" strike="noStrike" kern="0" cap="none" spc="0" normalizeH="0" baseline="0" noProof="0">
                <a:ln>
                  <a:noFill/>
                </a:ln>
                <a:solidFill>
                  <a:srgbClr val="868A8D"/>
                </a:solidFill>
                <a:effectLst/>
                <a:uLnTx/>
                <a:uFillTx/>
                <a:latin typeface="Montserrat Light"/>
                <a:sym typeface="Montserrat Light"/>
              </a:rPr>
              <a:t>  </a:t>
            </a:r>
            <a:endParaRPr kumimoji="0" lang="en-US" sz="2400" b="0" i="0" u="none" strike="noStrike" kern="0" cap="none" spc="0" normalizeH="0" baseline="0" noProof="0" dirty="0">
              <a:ln>
                <a:noFill/>
              </a:ln>
              <a:solidFill>
                <a:srgbClr val="868A8D"/>
              </a:solidFill>
              <a:effectLst/>
              <a:uLnTx/>
              <a:uFillTx/>
              <a:latin typeface="Montserrat Light"/>
              <a:sym typeface="Montserrat Light"/>
            </a:endParaRPr>
          </a:p>
        </p:txBody>
      </p:sp>
    </p:spTree>
    <p:extLst>
      <p:ext uri="{BB962C8B-B14F-4D97-AF65-F5344CB8AC3E}">
        <p14:creationId xmlns:p14="http://schemas.microsoft.com/office/powerpoint/2010/main" val="957394434"/>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Lst>
  <p:transition spd="med"/>
  <p:txStyles>
    <p:titleStyle>
      <a:lvl1pPr marL="0" marR="0" indent="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1pPr>
      <a:lvl2pPr marL="0" marR="0" indent="2286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2pPr>
      <a:lvl3pPr marL="0" marR="0" indent="4572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3pPr>
      <a:lvl4pPr marL="0" marR="0" indent="6858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4pPr>
      <a:lvl5pPr marL="0" marR="0" indent="9144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5pPr>
      <a:lvl6pPr marL="0" marR="0" indent="11430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6pPr>
      <a:lvl7pPr marL="0" marR="0" indent="13716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7pPr>
      <a:lvl8pPr marL="0" marR="0" indent="16002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8pPr>
      <a:lvl9pPr marL="0" marR="0" indent="1828800" algn="l" defTabSz="825500" rtl="0" latinLnBrk="0">
        <a:lnSpc>
          <a:spcPct val="80000"/>
        </a:lnSpc>
        <a:spcBef>
          <a:spcPts val="0"/>
        </a:spcBef>
        <a:spcAft>
          <a:spcPts val="0"/>
        </a:spcAft>
        <a:buClrTx/>
        <a:buSzTx/>
        <a:buFontTx/>
        <a:buNone/>
        <a:tabLst/>
        <a:defRPr sz="9600" b="0" i="0" u="none" strike="noStrike" cap="all" spc="0" baseline="12500">
          <a:ln>
            <a:noFill/>
          </a:ln>
          <a:solidFill>
            <a:srgbClr val="17222C"/>
          </a:solidFill>
          <a:uFillTx/>
          <a:latin typeface="+mn-lt"/>
          <a:ea typeface="+mn-ea"/>
          <a:cs typeface="+mn-cs"/>
          <a:sym typeface="Montserrat-Bold"/>
        </a:defRPr>
      </a:lvl9pPr>
    </p:titleStyle>
    <p:body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p:bodyStyle>
    <p:otherStyle>
      <a:lvl1pPr marL="0" marR="0" indent="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1pPr>
      <a:lvl2pPr marL="0" marR="0" indent="2286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2pPr>
      <a:lvl3pPr marL="0" marR="0" indent="4572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3pPr>
      <a:lvl4pPr marL="0" marR="0" indent="6858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4pPr>
      <a:lvl5pPr marL="0" marR="0" indent="9144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5pPr>
      <a:lvl6pPr marL="0" marR="0" indent="11430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6pPr>
      <a:lvl7pPr marL="0" marR="0" indent="13716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7pPr>
      <a:lvl8pPr marL="0" marR="0" indent="16002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8pPr>
      <a:lvl9pPr marL="0" marR="0" indent="1828800" algn="ctr" defTabSz="825500" latinLnBrk="0">
        <a:lnSpc>
          <a:spcPct val="70000"/>
        </a:lnSpc>
        <a:spcBef>
          <a:spcPts val="0"/>
        </a:spcBef>
        <a:spcAft>
          <a:spcPts val="0"/>
        </a:spcAft>
        <a:buClrTx/>
        <a:buSzTx/>
        <a:buFontTx/>
        <a:buNone/>
        <a:tabLst/>
        <a:defRPr sz="2400" b="0" i="0" u="none" strike="noStrike" cap="all" spc="0" baseline="50000">
          <a:ln>
            <a:noFill/>
          </a:ln>
          <a:solidFill>
            <a:schemeClr val="tx1"/>
          </a:solidFill>
          <a:uFillTx/>
          <a:latin typeface="+mn-lt"/>
          <a:ea typeface="+mn-ea"/>
          <a:cs typeface="+mn-cs"/>
          <a:sym typeface="Montserrat-Regular"/>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0892FFE-3D02-5409-B94A-6BB3E3EF708B}"/>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3436EC7-0A81-8849-7B8C-84151A593580}"/>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02AA36A-B8AD-85F5-1C64-16428F4B092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1ADD689D-4D19-4FB3-A2C5-19A85D5AA932}" type="datetimeFigureOut">
              <a:rPr lang="es-CO" smtClean="0"/>
              <a:t>12/09/2024</a:t>
            </a:fld>
            <a:endParaRPr lang="es-CO"/>
          </a:p>
        </p:txBody>
      </p:sp>
      <p:sp>
        <p:nvSpPr>
          <p:cNvPr id="5" name="Marcador de pie de página 4">
            <a:extLst>
              <a:ext uri="{FF2B5EF4-FFF2-40B4-BE49-F238E27FC236}">
                <a16:creationId xmlns:a16="http://schemas.microsoft.com/office/drawing/2014/main" id="{D40BCFCD-2645-2301-B532-1ABEEB0A5E2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C704BAC-F65F-4795-4152-9B73D43B3069}"/>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F8793BD6-4C07-4AFE-80BA-D2C5C58B2CA5}" type="slidenum">
              <a:rPr lang="es-CO" smtClean="0"/>
              <a:t>‹Nº›</a:t>
            </a:fld>
            <a:endParaRPr lang="es-CO"/>
          </a:p>
        </p:txBody>
      </p:sp>
    </p:spTree>
    <p:extLst>
      <p:ext uri="{BB962C8B-B14F-4D97-AF65-F5344CB8AC3E}">
        <p14:creationId xmlns:p14="http://schemas.microsoft.com/office/powerpoint/2010/main" val="203037992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CO"/>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3REdiKX9P80"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tiff"/><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hyperlink" Target="http://sigudela.uniatlantico.edu.co/Isolucion/Documentacion/frmListadoMaestroDocumentos.aspx" TargetMode="External"/><Relationship Id="rId2" Type="http://schemas.openxmlformats.org/officeDocument/2006/relationships/image" Target="../media/image57.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hyperlink" Target="https://encuestas.uniatlantico.edu.co/index.php?r=survey/index&amp;sid=186553&amp;lang=es"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openxmlformats.org/officeDocument/2006/relationships/image" Target="../media/image20.png"/><Relationship Id="rId5" Type="http://schemas.openxmlformats.org/officeDocument/2006/relationships/diagramColors" Target="../diagrams/colors2.xml"/><Relationship Id="rId10" Type="http://schemas.openxmlformats.org/officeDocument/2006/relationships/image" Target="../media/image19.png"/><Relationship Id="rId4" Type="http://schemas.openxmlformats.org/officeDocument/2006/relationships/diagramQuickStyle" Target="../diagrams/quickStyle2.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7" name="Group 24">
            <a:extLst>
              <a:ext uri="{FF2B5EF4-FFF2-40B4-BE49-F238E27FC236}">
                <a16:creationId xmlns:a16="http://schemas.microsoft.com/office/drawing/2014/main" id="{5FD72AD9-F49E-440D-920F-6A005064C274}"/>
              </a:ext>
            </a:extLst>
          </p:cNvPr>
          <p:cNvGrpSpPr/>
          <p:nvPr/>
        </p:nvGrpSpPr>
        <p:grpSpPr>
          <a:xfrm>
            <a:off x="1929393" y="3286100"/>
            <a:ext cx="18106239" cy="1482499"/>
            <a:chOff x="-6235046" y="3853965"/>
            <a:chExt cx="32606189" cy="1482499"/>
          </a:xfrm>
        </p:grpSpPr>
        <p:sp>
          <p:nvSpPr>
            <p:cNvPr id="18" name="TextBox 8">
              <a:extLst>
                <a:ext uri="{FF2B5EF4-FFF2-40B4-BE49-F238E27FC236}">
                  <a16:creationId xmlns:a16="http://schemas.microsoft.com/office/drawing/2014/main" id="{351B547F-B29F-4B9C-A533-2FDD7060B372}"/>
                </a:ext>
              </a:extLst>
            </p:cNvPr>
            <p:cNvSpPr txBox="1"/>
            <p:nvPr/>
          </p:nvSpPr>
          <p:spPr>
            <a:xfrm>
              <a:off x="-6235046" y="4245396"/>
              <a:ext cx="32606189" cy="1091068"/>
            </a:xfrm>
            <a:prstGeom prst="rect">
              <a:avLst/>
            </a:prstGeom>
            <a:noFill/>
            <a:ln>
              <a:noFill/>
            </a:ln>
          </p:spPr>
          <p:txBody>
            <a:bodyPr wrap="none" rtlCol="0">
              <a:spAutoFit/>
            </a:bodyPr>
            <a:lstStyle/>
            <a:p>
              <a:pPr algn="ctr">
                <a:defRPr/>
              </a:pPr>
              <a:r>
                <a:rPr lang="es-MX" sz="6000" b="1" dirty="0">
                  <a:solidFill>
                    <a:schemeClr val="tx1"/>
                  </a:solidFill>
                  <a:effectLst>
                    <a:outerShdw blurRad="38100" dist="38100" dir="2700000" algn="tl">
                      <a:srgbClr val="C0C0C0"/>
                    </a:outerShdw>
                  </a:effectLst>
                  <a:latin typeface="Century Gothic" panose="020B0502020202020204" pitchFamily="34" charset="0"/>
                  <a:cs typeface="Arial" charset="0"/>
                </a:rPr>
                <a:t>INDUCCIÓN AL SISTEMA INTEGRADO DE GESTIÓN</a:t>
              </a:r>
            </a:p>
          </p:txBody>
        </p:sp>
        <p:sp>
          <p:nvSpPr>
            <p:cNvPr id="19" name="TextBox 21">
              <a:extLst>
                <a:ext uri="{FF2B5EF4-FFF2-40B4-BE49-F238E27FC236}">
                  <a16:creationId xmlns:a16="http://schemas.microsoft.com/office/drawing/2014/main" id="{5158B1AE-42FD-449B-946C-F7425B10D11F}"/>
                </a:ext>
              </a:extLst>
            </p:cNvPr>
            <p:cNvSpPr txBox="1"/>
            <p:nvPr/>
          </p:nvSpPr>
          <p:spPr>
            <a:xfrm>
              <a:off x="6263165" y="3853965"/>
              <a:ext cx="332668" cy="693331"/>
            </a:xfrm>
            <a:prstGeom prst="rect">
              <a:avLst/>
            </a:prstGeom>
            <a:noFill/>
          </p:spPr>
          <p:txBody>
            <a:bodyPr wrap="none" rtlCol="0">
              <a:spAutoFit/>
            </a:bodyPr>
            <a:lstStyle/>
            <a:p>
              <a:pPr algn="l" hangingPunct="1"/>
              <a:endParaRPr lang="es-CO" sz="3600" dirty="0">
                <a:solidFill>
                  <a:schemeClr val="tx1"/>
                </a:solidFill>
                <a:latin typeface="Century Gothic" charset="0"/>
                <a:ea typeface="Century Gothic" charset="0"/>
                <a:cs typeface="Century Gothic" charset="0"/>
              </a:endParaRPr>
            </a:p>
          </p:txBody>
        </p:sp>
      </p:grpSp>
      <p:sp>
        <p:nvSpPr>
          <p:cNvPr id="20" name="CuadroTexto 19">
            <a:extLst>
              <a:ext uri="{FF2B5EF4-FFF2-40B4-BE49-F238E27FC236}">
                <a16:creationId xmlns:a16="http://schemas.microsoft.com/office/drawing/2014/main" id="{6C0A46B1-3A2B-4FC4-BD77-A7F2671E4B3B}"/>
              </a:ext>
            </a:extLst>
          </p:cNvPr>
          <p:cNvSpPr txBox="1"/>
          <p:nvPr/>
        </p:nvSpPr>
        <p:spPr>
          <a:xfrm>
            <a:off x="2648843" y="5451471"/>
            <a:ext cx="10351033" cy="347479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defRPr/>
            </a:pPr>
            <a:r>
              <a:rPr lang="es-MX" sz="4000" b="1" dirty="0">
                <a:solidFill>
                  <a:schemeClr val="tx1"/>
                </a:solidFill>
                <a:effectLst>
                  <a:outerShdw blurRad="38100" dist="38100" dir="2700000" algn="tl">
                    <a:srgbClr val="C0C0C0"/>
                  </a:outerShdw>
                </a:effectLst>
                <a:latin typeface="Century Gothic" panose="020B0502020202020204" pitchFamily="34" charset="0"/>
                <a:cs typeface="Arial" charset="0"/>
              </a:rPr>
              <a:t>OFICINA DE PLANEACIÓN</a:t>
            </a:r>
          </a:p>
          <a:p>
            <a:pPr algn="l">
              <a:defRPr/>
            </a:pPr>
            <a:r>
              <a:rPr lang="es-MX" sz="4000" b="1" dirty="0">
                <a:solidFill>
                  <a:schemeClr val="tx1"/>
                </a:solidFill>
                <a:effectLst>
                  <a:outerShdw blurRad="38100" dist="38100" dir="2700000" algn="tl">
                    <a:srgbClr val="C0C0C0"/>
                  </a:outerShdw>
                </a:effectLst>
                <a:latin typeface="Century Gothic" panose="020B0502020202020204" pitchFamily="34" charset="0"/>
                <a:cs typeface="Arial" charset="0"/>
              </a:rPr>
              <a:t>CARLOS HERNÁNDEZ KLIGMAN</a:t>
            </a:r>
          </a:p>
          <a:p>
            <a:pPr algn="l">
              <a:defRPr/>
            </a:pPr>
            <a:r>
              <a:rPr lang="es-MX" sz="4000" b="1" dirty="0">
                <a:solidFill>
                  <a:schemeClr val="tx1"/>
                </a:solidFill>
                <a:effectLst>
                  <a:outerShdw blurRad="38100" dist="38100" dir="2700000" algn="tl">
                    <a:srgbClr val="C0C0C0"/>
                  </a:outerShdw>
                </a:effectLst>
                <a:latin typeface="Century Gothic" panose="020B0502020202020204" pitchFamily="34" charset="0"/>
                <a:cs typeface="Arial" charset="0"/>
              </a:rPr>
              <a:t>Jefe Oficina de Planeación</a:t>
            </a:r>
          </a:p>
          <a:p>
            <a:pPr algn="l">
              <a:defRPr/>
            </a:pPr>
            <a:r>
              <a:rPr lang="es-MX" sz="4000" b="1" dirty="0">
                <a:solidFill>
                  <a:schemeClr val="tx1"/>
                </a:solidFill>
                <a:effectLst>
                  <a:outerShdw blurRad="38100" dist="38100" dir="2700000" algn="tl">
                    <a:srgbClr val="C0C0C0"/>
                  </a:outerShdw>
                </a:effectLst>
                <a:latin typeface="Century Gothic" panose="020B0502020202020204" pitchFamily="34" charset="0"/>
                <a:cs typeface="Arial" charset="0"/>
              </a:rPr>
              <a:t>Equipo SIG</a:t>
            </a:r>
          </a:p>
          <a:p>
            <a:pPr marL="0" marR="0" indent="0" algn="l" defTabSz="8255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chemeClr val="tx1"/>
              </a:solidFill>
              <a:effectLst/>
              <a:uFillTx/>
              <a:latin typeface="Century Gothic" panose="020B0502020202020204" pitchFamily="34" charset="0"/>
              <a:sym typeface="Montserrat Light"/>
            </a:endParaRPr>
          </a:p>
        </p:txBody>
      </p:sp>
      <p:sp>
        <p:nvSpPr>
          <p:cNvPr id="21" name="Rectángulo 20">
            <a:extLst>
              <a:ext uri="{FF2B5EF4-FFF2-40B4-BE49-F238E27FC236}">
                <a16:creationId xmlns:a16="http://schemas.microsoft.com/office/drawing/2014/main" id="{EB87B8DE-3E96-4280-9D15-7E5BE779CF19}"/>
              </a:ext>
            </a:extLst>
          </p:cNvPr>
          <p:cNvSpPr/>
          <p:nvPr/>
        </p:nvSpPr>
        <p:spPr>
          <a:xfrm>
            <a:off x="2165109" y="5845627"/>
            <a:ext cx="45719" cy="2227383"/>
          </a:xfrm>
          <a:prstGeom prst="rect">
            <a:avLst/>
          </a:prstGeom>
          <a:solidFill>
            <a:srgbClr val="FC6B00"/>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chemeClr val="tx1"/>
              </a:solidFill>
              <a:effectLst/>
              <a:uFillTx/>
              <a:latin typeface="Helvetica Light"/>
              <a:ea typeface="Helvetica Light"/>
              <a:cs typeface="Helvetica Light"/>
              <a:sym typeface="Helvetica Light"/>
            </a:endParaRPr>
          </a:p>
        </p:txBody>
      </p:sp>
      <p:sp>
        <p:nvSpPr>
          <p:cNvPr id="22" name="CuadroTexto 21">
            <a:extLst>
              <a:ext uri="{FF2B5EF4-FFF2-40B4-BE49-F238E27FC236}">
                <a16:creationId xmlns:a16="http://schemas.microsoft.com/office/drawing/2014/main" id="{3D15697B-C740-431D-975F-3E96EC78D5F7}"/>
              </a:ext>
            </a:extLst>
          </p:cNvPr>
          <p:cNvSpPr txBox="1"/>
          <p:nvPr/>
        </p:nvSpPr>
        <p:spPr>
          <a:xfrm>
            <a:off x="20341045" y="9156739"/>
            <a:ext cx="3619501" cy="44627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20000"/>
              </a:lnSpc>
              <a:spcBef>
                <a:spcPts val="0"/>
              </a:spcBef>
              <a:spcAft>
                <a:spcPts val="0"/>
              </a:spcAft>
              <a:buClrTx/>
              <a:buSzTx/>
              <a:buFontTx/>
              <a:buNone/>
              <a:tabLst/>
            </a:pPr>
            <a:r>
              <a:rPr kumimoji="0" lang="es-MX" sz="2000" b="0" i="0" u="none" strike="noStrike" cap="none" spc="0" normalizeH="0" dirty="0">
                <a:ln>
                  <a:noFill/>
                </a:ln>
                <a:solidFill>
                  <a:schemeClr val="tx1"/>
                </a:solidFill>
                <a:effectLst/>
                <a:uFillTx/>
                <a:latin typeface="Montserrat Light"/>
                <a:ea typeface="Montserrat Light"/>
                <a:cs typeface="Montserrat Light"/>
                <a:sym typeface="Montserrat Light"/>
              </a:rPr>
              <a:t>Actualizado 9 de agosto 2024</a:t>
            </a:r>
            <a:endParaRPr kumimoji="0" lang="es-MX" sz="2000" b="0" i="0" u="none" strike="noStrike" cap="none" spc="0" normalizeH="0" baseline="0" dirty="0">
              <a:ln>
                <a:noFill/>
              </a:ln>
              <a:solidFill>
                <a:schemeClr val="tx1"/>
              </a:solidFill>
              <a:effectLst/>
              <a:uFillTx/>
              <a:latin typeface="Montserrat Light"/>
              <a:ea typeface="Montserrat Light"/>
              <a:cs typeface="Montserrat Light"/>
              <a:sym typeface="Montserrat Light"/>
            </a:endParaRPr>
          </a:p>
        </p:txBody>
      </p:sp>
    </p:spTree>
    <p:extLst>
      <p:ext uri="{BB962C8B-B14F-4D97-AF65-F5344CB8AC3E}">
        <p14:creationId xmlns:p14="http://schemas.microsoft.com/office/powerpoint/2010/main" val="165747297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495505" y="449087"/>
            <a:ext cx="19230700"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2.  INVESTIGACIÓN Y REDES DE CONOCIMIENTO PARA EL DESARROLLO DE LA SOCIEDAD</a:t>
            </a:r>
          </a:p>
        </p:txBody>
      </p:sp>
      <p:grpSp>
        <p:nvGrpSpPr>
          <p:cNvPr id="3" name="Grupo 2">
            <a:extLst>
              <a:ext uri="{FF2B5EF4-FFF2-40B4-BE49-F238E27FC236}">
                <a16:creationId xmlns:a16="http://schemas.microsoft.com/office/drawing/2014/main" id="{93E2F6DE-5A6B-0C1F-328F-6E6624E43046}"/>
              </a:ext>
            </a:extLst>
          </p:cNvPr>
          <p:cNvGrpSpPr/>
          <p:nvPr/>
        </p:nvGrpSpPr>
        <p:grpSpPr>
          <a:xfrm>
            <a:off x="3128211" y="4219393"/>
            <a:ext cx="19202398" cy="6403669"/>
            <a:chOff x="3128211" y="4857750"/>
            <a:chExt cx="19202398" cy="6403669"/>
          </a:xfrm>
        </p:grpSpPr>
        <p:sp>
          <p:nvSpPr>
            <p:cNvPr id="4" name="Forma libre: forma 3">
              <a:extLst>
                <a:ext uri="{FF2B5EF4-FFF2-40B4-BE49-F238E27FC236}">
                  <a16:creationId xmlns:a16="http://schemas.microsoft.com/office/drawing/2014/main" id="{3D86C064-C3AB-27F3-9993-69B8DD52D89C}"/>
                </a:ext>
              </a:extLst>
            </p:cNvPr>
            <p:cNvSpPr/>
            <p:nvPr/>
          </p:nvSpPr>
          <p:spPr>
            <a:xfrm>
              <a:off x="3128211" y="4857750"/>
              <a:ext cx="16322039" cy="1921101"/>
            </a:xfrm>
            <a:custGeom>
              <a:avLst/>
              <a:gdLst>
                <a:gd name="connsiteX0" fmla="*/ 0 w 16322039"/>
                <a:gd name="connsiteY0" fmla="*/ 192110 h 1921101"/>
                <a:gd name="connsiteX1" fmla="*/ 192110 w 16322039"/>
                <a:gd name="connsiteY1" fmla="*/ 0 h 1921101"/>
                <a:gd name="connsiteX2" fmla="*/ 16129929 w 16322039"/>
                <a:gd name="connsiteY2" fmla="*/ 0 h 1921101"/>
                <a:gd name="connsiteX3" fmla="*/ 16322039 w 16322039"/>
                <a:gd name="connsiteY3" fmla="*/ 192110 h 1921101"/>
                <a:gd name="connsiteX4" fmla="*/ 16322039 w 16322039"/>
                <a:gd name="connsiteY4" fmla="*/ 1728991 h 1921101"/>
                <a:gd name="connsiteX5" fmla="*/ 16129929 w 16322039"/>
                <a:gd name="connsiteY5" fmla="*/ 1921101 h 1921101"/>
                <a:gd name="connsiteX6" fmla="*/ 192110 w 16322039"/>
                <a:gd name="connsiteY6" fmla="*/ 1921101 h 1921101"/>
                <a:gd name="connsiteX7" fmla="*/ 0 w 16322039"/>
                <a:gd name="connsiteY7" fmla="*/ 1728991 h 1921101"/>
                <a:gd name="connsiteX8" fmla="*/ 0 w 16322039"/>
                <a:gd name="connsiteY8" fmla="*/ 192110 h 192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1921101">
                  <a:moveTo>
                    <a:pt x="0" y="192110"/>
                  </a:moveTo>
                  <a:cubicBezTo>
                    <a:pt x="0" y="86011"/>
                    <a:pt x="86011" y="0"/>
                    <a:pt x="192110" y="0"/>
                  </a:cubicBezTo>
                  <a:lnTo>
                    <a:pt x="16129929" y="0"/>
                  </a:lnTo>
                  <a:cubicBezTo>
                    <a:pt x="16236028" y="0"/>
                    <a:pt x="16322039" y="86011"/>
                    <a:pt x="16322039" y="192110"/>
                  </a:cubicBezTo>
                  <a:lnTo>
                    <a:pt x="16322039" y="1728991"/>
                  </a:lnTo>
                  <a:cubicBezTo>
                    <a:pt x="16322039" y="1835090"/>
                    <a:pt x="16236028" y="1921101"/>
                    <a:pt x="16129929" y="1921101"/>
                  </a:cubicBezTo>
                  <a:lnTo>
                    <a:pt x="192110" y="1921101"/>
                  </a:lnTo>
                  <a:cubicBezTo>
                    <a:pt x="86011" y="1921101"/>
                    <a:pt x="0" y="1835090"/>
                    <a:pt x="0" y="1728991"/>
                  </a:cubicBezTo>
                  <a:lnTo>
                    <a:pt x="0" y="192110"/>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8187" tIns="178187" rIns="2138671" bIns="178187"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Creación o Investigación Creación</a:t>
              </a:r>
              <a:endParaRPr lang="es-ES" sz="3200" b="0" kern="1200" dirty="0">
                <a:solidFill>
                  <a:sysClr val="window" lastClr="FFFFFF"/>
                </a:solidFill>
                <a:latin typeface="Century Gothic" panose="020B0502020202020204" pitchFamily="34" charset="0"/>
                <a:ea typeface="+mn-ea"/>
                <a:cs typeface="+mn-cs"/>
              </a:endParaRPr>
            </a:p>
          </p:txBody>
        </p:sp>
        <p:sp>
          <p:nvSpPr>
            <p:cNvPr id="5" name="Forma libre: forma 4">
              <a:extLst>
                <a:ext uri="{FF2B5EF4-FFF2-40B4-BE49-F238E27FC236}">
                  <a16:creationId xmlns:a16="http://schemas.microsoft.com/office/drawing/2014/main" id="{9C5252C6-38AE-F962-F64E-CF170AA6DB82}"/>
                </a:ext>
              </a:extLst>
            </p:cNvPr>
            <p:cNvSpPr/>
            <p:nvPr/>
          </p:nvSpPr>
          <p:spPr>
            <a:xfrm>
              <a:off x="4568390" y="7099034"/>
              <a:ext cx="16322039" cy="1921101"/>
            </a:xfrm>
            <a:custGeom>
              <a:avLst/>
              <a:gdLst>
                <a:gd name="connsiteX0" fmla="*/ 0 w 16322039"/>
                <a:gd name="connsiteY0" fmla="*/ 192110 h 1921101"/>
                <a:gd name="connsiteX1" fmla="*/ 192110 w 16322039"/>
                <a:gd name="connsiteY1" fmla="*/ 0 h 1921101"/>
                <a:gd name="connsiteX2" fmla="*/ 16129929 w 16322039"/>
                <a:gd name="connsiteY2" fmla="*/ 0 h 1921101"/>
                <a:gd name="connsiteX3" fmla="*/ 16322039 w 16322039"/>
                <a:gd name="connsiteY3" fmla="*/ 192110 h 1921101"/>
                <a:gd name="connsiteX4" fmla="*/ 16322039 w 16322039"/>
                <a:gd name="connsiteY4" fmla="*/ 1728991 h 1921101"/>
                <a:gd name="connsiteX5" fmla="*/ 16129929 w 16322039"/>
                <a:gd name="connsiteY5" fmla="*/ 1921101 h 1921101"/>
                <a:gd name="connsiteX6" fmla="*/ 192110 w 16322039"/>
                <a:gd name="connsiteY6" fmla="*/ 1921101 h 1921101"/>
                <a:gd name="connsiteX7" fmla="*/ 0 w 16322039"/>
                <a:gd name="connsiteY7" fmla="*/ 1728991 h 1921101"/>
                <a:gd name="connsiteX8" fmla="*/ 0 w 16322039"/>
                <a:gd name="connsiteY8" fmla="*/ 192110 h 192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1921101">
                  <a:moveTo>
                    <a:pt x="0" y="192110"/>
                  </a:moveTo>
                  <a:cubicBezTo>
                    <a:pt x="0" y="86011"/>
                    <a:pt x="86011" y="0"/>
                    <a:pt x="192110" y="0"/>
                  </a:cubicBezTo>
                  <a:lnTo>
                    <a:pt x="16129929" y="0"/>
                  </a:lnTo>
                  <a:cubicBezTo>
                    <a:pt x="16236028" y="0"/>
                    <a:pt x="16322039" y="86011"/>
                    <a:pt x="16322039" y="192110"/>
                  </a:cubicBezTo>
                  <a:lnTo>
                    <a:pt x="16322039" y="1728991"/>
                  </a:lnTo>
                  <a:cubicBezTo>
                    <a:pt x="16322039" y="1835090"/>
                    <a:pt x="16236028" y="1921101"/>
                    <a:pt x="16129929" y="1921101"/>
                  </a:cubicBezTo>
                  <a:lnTo>
                    <a:pt x="192110" y="1921101"/>
                  </a:lnTo>
                  <a:cubicBezTo>
                    <a:pt x="86011" y="1921101"/>
                    <a:pt x="0" y="1835090"/>
                    <a:pt x="0" y="1728991"/>
                  </a:cubicBezTo>
                  <a:lnTo>
                    <a:pt x="0" y="192110"/>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8187" tIns="178187" rIns="2867083" bIns="178187"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CO" altLang="es-CO" sz="3200" b="0" kern="1200" dirty="0">
                  <a:solidFill>
                    <a:srgbClr val="113576"/>
                  </a:solidFill>
                  <a:latin typeface="Century Gothic" panose="020B0502020202020204" pitchFamily="34" charset="0"/>
                  <a:ea typeface="+mn-ea"/>
                  <a:cs typeface="+mn-cs"/>
                </a:rPr>
                <a:t>Investigación y desarrollo científico</a:t>
              </a:r>
              <a:endParaRPr lang="es-ES" sz="3200" b="0" kern="1200" dirty="0">
                <a:solidFill>
                  <a:sysClr val="window" lastClr="FFFFFF"/>
                </a:solidFill>
                <a:latin typeface="Century Gothic" panose="020B0502020202020204" pitchFamily="34" charset="0"/>
                <a:ea typeface="+mn-ea"/>
                <a:cs typeface="+mn-cs"/>
              </a:endParaRPr>
            </a:p>
          </p:txBody>
        </p:sp>
        <p:sp>
          <p:nvSpPr>
            <p:cNvPr id="6" name="Forma libre: forma 5">
              <a:extLst>
                <a:ext uri="{FF2B5EF4-FFF2-40B4-BE49-F238E27FC236}">
                  <a16:creationId xmlns:a16="http://schemas.microsoft.com/office/drawing/2014/main" id="{A1583FFD-F9C0-E72B-5E79-B22D8E406780}"/>
                </a:ext>
              </a:extLst>
            </p:cNvPr>
            <p:cNvSpPr/>
            <p:nvPr/>
          </p:nvSpPr>
          <p:spPr>
            <a:xfrm>
              <a:off x="6008570" y="9340318"/>
              <a:ext cx="16322039" cy="1921101"/>
            </a:xfrm>
            <a:custGeom>
              <a:avLst/>
              <a:gdLst>
                <a:gd name="connsiteX0" fmla="*/ 0 w 16322039"/>
                <a:gd name="connsiteY0" fmla="*/ 192110 h 1921101"/>
                <a:gd name="connsiteX1" fmla="*/ 192110 w 16322039"/>
                <a:gd name="connsiteY1" fmla="*/ 0 h 1921101"/>
                <a:gd name="connsiteX2" fmla="*/ 16129929 w 16322039"/>
                <a:gd name="connsiteY2" fmla="*/ 0 h 1921101"/>
                <a:gd name="connsiteX3" fmla="*/ 16322039 w 16322039"/>
                <a:gd name="connsiteY3" fmla="*/ 192110 h 1921101"/>
                <a:gd name="connsiteX4" fmla="*/ 16322039 w 16322039"/>
                <a:gd name="connsiteY4" fmla="*/ 1728991 h 1921101"/>
                <a:gd name="connsiteX5" fmla="*/ 16129929 w 16322039"/>
                <a:gd name="connsiteY5" fmla="*/ 1921101 h 1921101"/>
                <a:gd name="connsiteX6" fmla="*/ 192110 w 16322039"/>
                <a:gd name="connsiteY6" fmla="*/ 1921101 h 1921101"/>
                <a:gd name="connsiteX7" fmla="*/ 0 w 16322039"/>
                <a:gd name="connsiteY7" fmla="*/ 1728991 h 1921101"/>
                <a:gd name="connsiteX8" fmla="*/ 0 w 16322039"/>
                <a:gd name="connsiteY8" fmla="*/ 192110 h 192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1921101">
                  <a:moveTo>
                    <a:pt x="0" y="192110"/>
                  </a:moveTo>
                  <a:cubicBezTo>
                    <a:pt x="0" y="86011"/>
                    <a:pt x="86011" y="0"/>
                    <a:pt x="192110" y="0"/>
                  </a:cubicBezTo>
                  <a:lnTo>
                    <a:pt x="16129929" y="0"/>
                  </a:lnTo>
                  <a:cubicBezTo>
                    <a:pt x="16236028" y="0"/>
                    <a:pt x="16322039" y="86011"/>
                    <a:pt x="16322039" y="192110"/>
                  </a:cubicBezTo>
                  <a:lnTo>
                    <a:pt x="16322039" y="1728991"/>
                  </a:lnTo>
                  <a:cubicBezTo>
                    <a:pt x="16322039" y="1835090"/>
                    <a:pt x="16236028" y="1921101"/>
                    <a:pt x="16129929" y="1921101"/>
                  </a:cubicBezTo>
                  <a:lnTo>
                    <a:pt x="192110" y="1921101"/>
                  </a:lnTo>
                  <a:cubicBezTo>
                    <a:pt x="86011" y="1921101"/>
                    <a:pt x="0" y="1835090"/>
                    <a:pt x="0" y="1728991"/>
                  </a:cubicBezTo>
                  <a:lnTo>
                    <a:pt x="0" y="192110"/>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8187" tIns="178187" rIns="2867083" bIns="178187"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CO" sz="3200" b="0" kern="1200" dirty="0">
                  <a:solidFill>
                    <a:srgbClr val="113576"/>
                  </a:solidFill>
                  <a:latin typeface="Century Gothic" panose="020B0502020202020204" pitchFamily="34" charset="0"/>
                  <a:ea typeface="+mn-ea"/>
                  <a:cs typeface="+mn-cs"/>
                </a:rPr>
                <a:t>Innovación y desarrollo tecnológico </a:t>
              </a:r>
              <a:endParaRPr lang="es-ES" sz="3200" b="0" kern="1200" dirty="0">
                <a:solidFill>
                  <a:sysClr val="window" lastClr="FFFFFF"/>
                </a:solidFill>
                <a:latin typeface="Century Gothic" panose="020B0502020202020204" pitchFamily="34" charset="0"/>
                <a:ea typeface="+mn-ea"/>
                <a:cs typeface="+mn-cs"/>
              </a:endParaRPr>
            </a:p>
          </p:txBody>
        </p:sp>
      </p:grpSp>
      <p:sp>
        <p:nvSpPr>
          <p:cNvPr id="59" name="CuadroTexto 58">
            <a:extLst>
              <a:ext uri="{FF2B5EF4-FFF2-40B4-BE49-F238E27FC236}">
                <a16:creationId xmlns:a16="http://schemas.microsoft.com/office/drawing/2014/main" id="{08592B74-6CFB-314C-90EC-C2300C2F12B9}"/>
              </a:ext>
            </a:extLst>
          </p:cNvPr>
          <p:cNvSpPr txBox="1"/>
          <p:nvPr/>
        </p:nvSpPr>
        <p:spPr>
          <a:xfrm>
            <a:off x="28574" y="7490909"/>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Imagen 1">
            <a:extLst>
              <a:ext uri="{FF2B5EF4-FFF2-40B4-BE49-F238E27FC236}">
                <a16:creationId xmlns:a16="http://schemas.microsoft.com/office/drawing/2014/main" id="{AE5C2EFA-A057-4E4B-A118-92E5B7995883}"/>
              </a:ext>
            </a:extLst>
          </p:cNvPr>
          <p:cNvPicPr>
            <a:picLocks noChangeAspect="1"/>
          </p:cNvPicPr>
          <p:nvPr/>
        </p:nvPicPr>
        <p:blipFill>
          <a:blip r:embed="rId2"/>
          <a:stretch>
            <a:fillRect/>
          </a:stretch>
        </p:blipFill>
        <p:spPr>
          <a:xfrm>
            <a:off x="16706850" y="4500140"/>
            <a:ext cx="2446897" cy="1447799"/>
          </a:xfrm>
          <a:prstGeom prst="rect">
            <a:avLst/>
          </a:prstGeom>
        </p:spPr>
      </p:pic>
      <p:pic>
        <p:nvPicPr>
          <p:cNvPr id="8" name="Imagen 7">
            <a:extLst>
              <a:ext uri="{FF2B5EF4-FFF2-40B4-BE49-F238E27FC236}">
                <a16:creationId xmlns:a16="http://schemas.microsoft.com/office/drawing/2014/main" id="{D82981AC-4AB3-4F08-A9B1-060EE6621B76}"/>
              </a:ext>
            </a:extLst>
          </p:cNvPr>
          <p:cNvPicPr>
            <a:picLocks noChangeAspect="1"/>
          </p:cNvPicPr>
          <p:nvPr/>
        </p:nvPicPr>
        <p:blipFill>
          <a:blip r:embed="rId3"/>
          <a:stretch>
            <a:fillRect/>
          </a:stretch>
        </p:blipFill>
        <p:spPr>
          <a:xfrm>
            <a:off x="18902361" y="8894517"/>
            <a:ext cx="3167063" cy="1446550"/>
          </a:xfrm>
          <a:prstGeom prst="rect">
            <a:avLst/>
          </a:prstGeom>
        </p:spPr>
      </p:pic>
      <p:pic>
        <p:nvPicPr>
          <p:cNvPr id="9" name="Imagen 8">
            <a:extLst>
              <a:ext uri="{FF2B5EF4-FFF2-40B4-BE49-F238E27FC236}">
                <a16:creationId xmlns:a16="http://schemas.microsoft.com/office/drawing/2014/main" id="{8373E906-8FF0-4B72-8AA6-537436F8334A}"/>
              </a:ext>
            </a:extLst>
          </p:cNvPr>
          <p:cNvPicPr>
            <a:picLocks noChangeAspect="1"/>
          </p:cNvPicPr>
          <p:nvPr/>
        </p:nvPicPr>
        <p:blipFill>
          <a:blip r:embed="rId4"/>
          <a:stretch>
            <a:fillRect/>
          </a:stretch>
        </p:blipFill>
        <p:spPr>
          <a:xfrm>
            <a:off x="17510060" y="6628271"/>
            <a:ext cx="3167063" cy="1585913"/>
          </a:xfrm>
          <a:prstGeom prst="rect">
            <a:avLst/>
          </a:prstGeom>
        </p:spPr>
      </p:pic>
    </p:spTree>
    <p:extLst>
      <p:ext uri="{BB962C8B-B14F-4D97-AF65-F5344CB8AC3E}">
        <p14:creationId xmlns:p14="http://schemas.microsoft.com/office/powerpoint/2010/main" val="154441495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55">
            <a:extLst>
              <a:ext uri="{FF2B5EF4-FFF2-40B4-BE49-F238E27FC236}">
                <a16:creationId xmlns:a16="http://schemas.microsoft.com/office/drawing/2014/main" id="{B6984D5D-E33E-8DD6-A591-67510A5460A7}"/>
              </a:ext>
            </a:extLst>
          </p:cNvPr>
          <p:cNvSpPr txBox="1"/>
          <p:nvPr/>
        </p:nvSpPr>
        <p:spPr>
          <a:xfrm>
            <a:off x="15649349" y="1978121"/>
            <a:ext cx="8194494" cy="561885"/>
          </a:xfrm>
          <a:prstGeom prst="rect">
            <a:avLst/>
          </a:prstGeom>
          <a:noFill/>
        </p:spPr>
        <p:txBody>
          <a:bodyPr wrap="square" lIns="0" rIns="0" rtlCol="0" anchor="b">
            <a:spAutoFit/>
          </a:bodyPr>
          <a:lstStyle/>
          <a:p>
            <a:r>
              <a:rPr lang="en-US" sz="2800" b="1" noProof="1">
                <a:solidFill>
                  <a:schemeClr val="accent2"/>
                </a:solidFill>
                <a:latin typeface="+mj-lt"/>
                <a:cs typeface="Arial" panose="020B0604020202020204" pitchFamily="34" charset="0"/>
              </a:rPr>
              <a:t>M1. CREACIÓN O INVESTIGACIÓN CREACIÓN</a:t>
            </a:r>
          </a:p>
        </p:txBody>
      </p:sp>
      <p:sp>
        <p:nvSpPr>
          <p:cNvPr id="34" name="TextBox 46">
            <a:extLst>
              <a:ext uri="{FF2B5EF4-FFF2-40B4-BE49-F238E27FC236}">
                <a16:creationId xmlns:a16="http://schemas.microsoft.com/office/drawing/2014/main" id="{01C47D11-FFC9-7952-3A8E-11C7389A0EC8}"/>
              </a:ext>
            </a:extLst>
          </p:cNvPr>
          <p:cNvSpPr txBox="1"/>
          <p:nvPr/>
        </p:nvSpPr>
        <p:spPr>
          <a:xfrm>
            <a:off x="13945791" y="7122957"/>
            <a:ext cx="10486430" cy="561885"/>
          </a:xfrm>
          <a:prstGeom prst="rect">
            <a:avLst/>
          </a:prstGeom>
          <a:noFill/>
        </p:spPr>
        <p:txBody>
          <a:bodyPr wrap="square" lIns="0" rIns="0" rtlCol="0" anchor="b">
            <a:spAutoFit/>
          </a:bodyPr>
          <a:lstStyle/>
          <a:p>
            <a:r>
              <a:rPr lang="en-US" sz="2800" b="1" noProof="1">
                <a:solidFill>
                  <a:srgbClr val="D07137"/>
                </a:solidFill>
                <a:latin typeface="+mj-lt"/>
                <a:cs typeface="Arial" panose="020B0604020202020204" pitchFamily="34" charset="0"/>
              </a:rPr>
              <a:t>M3. INNOVACIÓN Y DESARROLLO TECNOLÓGICO </a:t>
            </a:r>
          </a:p>
        </p:txBody>
      </p:sp>
      <p:sp>
        <p:nvSpPr>
          <p:cNvPr id="35" name="TextBox 19">
            <a:extLst>
              <a:ext uri="{FF2B5EF4-FFF2-40B4-BE49-F238E27FC236}">
                <a16:creationId xmlns:a16="http://schemas.microsoft.com/office/drawing/2014/main" id="{9E030F3C-4459-7133-5983-5FB9EE2EDC28}"/>
              </a:ext>
            </a:extLst>
          </p:cNvPr>
          <p:cNvSpPr txBox="1"/>
          <p:nvPr/>
        </p:nvSpPr>
        <p:spPr>
          <a:xfrm>
            <a:off x="510669" y="3503102"/>
            <a:ext cx="7318881" cy="1078950"/>
          </a:xfrm>
          <a:prstGeom prst="rect">
            <a:avLst/>
          </a:prstGeom>
          <a:noFill/>
        </p:spPr>
        <p:txBody>
          <a:bodyPr wrap="square" lIns="0" rIns="0" rtlCol="0" anchor="b">
            <a:spAutoFit/>
          </a:bodyPr>
          <a:lstStyle/>
          <a:p>
            <a:r>
              <a:rPr lang="en-US" sz="2800" b="1" noProof="1">
                <a:solidFill>
                  <a:schemeClr val="accent5">
                    <a:lumMod val="75000"/>
                  </a:schemeClr>
                </a:solidFill>
                <a:latin typeface="+mj-lt"/>
                <a:cs typeface="Arial" panose="020B0604020202020204" pitchFamily="34" charset="0"/>
              </a:rPr>
              <a:t>M2. INVESTIGACIÓN Y DESARROLLO CIENTÍFICO</a:t>
            </a:r>
          </a:p>
        </p:txBody>
      </p:sp>
      <p:sp>
        <p:nvSpPr>
          <p:cNvPr id="36" name="TextBox 20">
            <a:extLst>
              <a:ext uri="{FF2B5EF4-FFF2-40B4-BE49-F238E27FC236}">
                <a16:creationId xmlns:a16="http://schemas.microsoft.com/office/drawing/2014/main" id="{4607F4E2-C484-BC71-15AA-92ED85593D24}"/>
              </a:ext>
            </a:extLst>
          </p:cNvPr>
          <p:cNvSpPr txBox="1"/>
          <p:nvPr/>
        </p:nvSpPr>
        <p:spPr>
          <a:xfrm>
            <a:off x="13945791" y="7739478"/>
            <a:ext cx="9267229" cy="3927935"/>
          </a:xfrm>
          <a:prstGeom prst="rect">
            <a:avLst/>
          </a:prstGeom>
          <a:noFill/>
        </p:spPr>
        <p:txBody>
          <a:bodyPr wrap="square" lIns="0" rIns="0" rtlCol="0" anchor="t">
            <a:spAutoFit/>
          </a:bodyPr>
          <a:lstStyle/>
          <a:p>
            <a:pPr marL="342900" indent="-342900">
              <a:lnSpc>
                <a:spcPct val="107000"/>
              </a:lnSpc>
              <a:spcBef>
                <a:spcPts val="1200"/>
              </a:spcBef>
              <a:buFont typeface="Arial" panose="020B0604020202020204" pitchFamily="34" charset="0"/>
              <a:buChar char="•"/>
            </a:pPr>
            <a:r>
              <a:rPr lang="es-MX" dirty="0">
                <a:solidFill>
                  <a:schemeClr val="bg2">
                    <a:lumMod val="50000"/>
                  </a:schemeClr>
                </a:solidFill>
                <a:latin typeface="+mj-lt"/>
                <a:ea typeface="Calibri" panose="020F0502020204030204" pitchFamily="34" charset="0"/>
                <a:cs typeface="Arial" panose="020B0604020202020204" pitchFamily="34" charset="0"/>
              </a:rPr>
              <a:t>Fomentar el desarrollo de proyectos de base tecnológica y la participación en convocatorias,  y así lograr ejecutar mínimo 8 proyectos con financiación.</a:t>
            </a:r>
          </a:p>
          <a:p>
            <a:pPr marL="342900" indent="-342900">
              <a:lnSpc>
                <a:spcPct val="107000"/>
              </a:lnSpc>
              <a:spcBef>
                <a:spcPts val="1200"/>
              </a:spcBef>
              <a:buFont typeface="Arial" panose="020B0604020202020204" pitchFamily="34" charset="0"/>
              <a:buChar char="•"/>
            </a:pPr>
            <a:r>
              <a:rPr lang="es-MX" dirty="0">
                <a:solidFill>
                  <a:schemeClr val="bg2">
                    <a:lumMod val="50000"/>
                  </a:schemeClr>
                </a:solidFill>
                <a:latin typeface="+mj-lt"/>
                <a:ea typeface="Calibri" panose="020F0502020204030204" pitchFamily="34" charset="0"/>
                <a:cs typeface="Arial" panose="020B0604020202020204" pitchFamily="34" charset="0"/>
              </a:rPr>
              <a:t>Operacionalizar el Parque Tecnológico del Caribe PTC e integrar el ecosistema de ciencia, tecnología e innovación del Caribe, vinculando el PTC y el Centro de Investigaciones Científicas y Tecnológicas de la Universidad del Atlántico CICIT.</a:t>
            </a:r>
          </a:p>
          <a:p>
            <a:pPr marL="342900" indent="-342900">
              <a:lnSpc>
                <a:spcPct val="107000"/>
              </a:lnSpc>
              <a:spcBef>
                <a:spcPts val="1200"/>
              </a:spcBef>
              <a:buFont typeface="Arial" panose="020B0604020202020204" pitchFamily="34" charset="0"/>
              <a:buChar char="•"/>
            </a:pPr>
            <a:r>
              <a:rPr lang="es-ES" dirty="0">
                <a:solidFill>
                  <a:schemeClr val="accent1">
                    <a:lumMod val="50000"/>
                  </a:schemeClr>
                </a:solidFill>
                <a:latin typeface="+mj-lt"/>
                <a:ea typeface="Calibri" panose="020F0502020204030204" pitchFamily="34" charset="0"/>
                <a:cs typeface="Arial" panose="020B0604020202020204" pitchFamily="34" charset="0"/>
              </a:rPr>
              <a:t>Certificación de 15  laboratorios para la prestación de servicios de investigación.</a:t>
            </a:r>
          </a:p>
        </p:txBody>
      </p:sp>
      <p:sp>
        <p:nvSpPr>
          <p:cNvPr id="39" name="TextBox 23">
            <a:extLst>
              <a:ext uri="{FF2B5EF4-FFF2-40B4-BE49-F238E27FC236}">
                <a16:creationId xmlns:a16="http://schemas.microsoft.com/office/drawing/2014/main" id="{6838AEF3-5484-A9DC-5C86-8034DE9A8B43}"/>
              </a:ext>
            </a:extLst>
          </p:cNvPr>
          <p:cNvSpPr txBox="1"/>
          <p:nvPr/>
        </p:nvSpPr>
        <p:spPr>
          <a:xfrm>
            <a:off x="15889007" y="2540007"/>
            <a:ext cx="7618693" cy="3774046"/>
          </a:xfrm>
          <a:prstGeom prst="rect">
            <a:avLst/>
          </a:prstGeom>
          <a:noFill/>
        </p:spPr>
        <p:txBody>
          <a:bodyPr wrap="square" lIns="0" rIns="0" rtlCol="0" anchor="t">
            <a:spAutoFit/>
          </a:bodyPr>
          <a:lstStyle/>
          <a:p>
            <a:pPr marL="342900" indent="-342900">
              <a:lnSpc>
                <a:spcPct val="107000"/>
              </a:lnSpc>
              <a:spcBef>
                <a:spcPts val="1200"/>
              </a:spcBef>
              <a:buFont typeface="Arial" panose="020B0604020202020204" pitchFamily="34" charset="0"/>
              <a:buChar char="•"/>
            </a:pPr>
            <a:r>
              <a:rPr lang="es-MX" dirty="0">
                <a:solidFill>
                  <a:schemeClr val="bg2">
                    <a:lumMod val="50000"/>
                  </a:schemeClr>
                </a:solidFill>
                <a:latin typeface="+mj-lt"/>
                <a:ea typeface="Calibri" panose="020F0502020204030204" pitchFamily="34" charset="0"/>
                <a:cs typeface="Arial" panose="020B0604020202020204" pitchFamily="34" charset="0"/>
              </a:rPr>
              <a:t>Fortalecer y visibilizar el impacto de la creación e investigación para las industrias creativas y culturales con 28 proyectos aprobados en convocatorias internas y/o externas, asimismo categorizar 3 grupos en A1, 2 grupos en A y 3 grupos en B.</a:t>
            </a:r>
          </a:p>
          <a:p>
            <a:pPr marL="342900" indent="-342900">
              <a:lnSpc>
                <a:spcPct val="107000"/>
              </a:lnSpc>
              <a:spcBef>
                <a:spcPts val="1200"/>
              </a:spcBef>
              <a:buFont typeface="Arial" panose="020B0604020202020204" pitchFamily="34" charset="0"/>
              <a:buChar char="•"/>
            </a:pPr>
            <a:r>
              <a:rPr lang="es-ES" dirty="0">
                <a:solidFill>
                  <a:schemeClr val="bg2">
                    <a:lumMod val="50000"/>
                  </a:schemeClr>
                </a:solidFill>
                <a:latin typeface="+mj-lt"/>
                <a:ea typeface="Calibri" panose="020F0502020204030204" pitchFamily="34" charset="0"/>
                <a:cs typeface="Arial" panose="020B0604020202020204" pitchFamily="34" charset="0"/>
              </a:rPr>
              <a:t>Consolidar e implementar el laboratorio de investigación creación para las áreas artísticas logrando 10 convenios interinstitucionales y 20 productos articulados en redes.</a:t>
            </a:r>
            <a:endParaRPr lang="en-US" noProof="1">
              <a:solidFill>
                <a:schemeClr val="bg2">
                  <a:lumMod val="50000"/>
                </a:schemeClr>
              </a:solidFill>
              <a:latin typeface="+mj-lt"/>
              <a:cs typeface="Arial" panose="020B0604020202020204" pitchFamily="34" charset="0"/>
            </a:endParaRPr>
          </a:p>
        </p:txBody>
      </p:sp>
      <p:sp>
        <p:nvSpPr>
          <p:cNvPr id="41" name="TextBox 17">
            <a:extLst>
              <a:ext uri="{FF2B5EF4-FFF2-40B4-BE49-F238E27FC236}">
                <a16:creationId xmlns:a16="http://schemas.microsoft.com/office/drawing/2014/main" id="{17B36B8B-2009-E1F4-3407-6B37934C8C58}"/>
              </a:ext>
            </a:extLst>
          </p:cNvPr>
          <p:cNvSpPr txBox="1"/>
          <p:nvPr/>
        </p:nvSpPr>
        <p:spPr>
          <a:xfrm>
            <a:off x="430615" y="4750175"/>
            <a:ext cx="7982782" cy="6678751"/>
          </a:xfrm>
          <a:prstGeom prst="rect">
            <a:avLst/>
          </a:prstGeom>
          <a:noFill/>
        </p:spPr>
        <p:txBody>
          <a:bodyPr wrap="square" lIns="0" rIns="0" rtlCol="0" anchor="t">
            <a:spAutoFit/>
          </a:bodyPr>
          <a:lstStyle/>
          <a:p>
            <a:pPr marL="342900" indent="-342900" fontAlgn="ctr">
              <a:lnSpc>
                <a:spcPct val="100000"/>
              </a:lnSpc>
              <a:spcBef>
                <a:spcPts val="1200"/>
              </a:spcBef>
              <a:buFont typeface="Arial" panose="020B0604020202020204" pitchFamily="34" charset="0"/>
              <a:buChar char="•"/>
            </a:pPr>
            <a:r>
              <a:rPr lang="es-MX" dirty="0">
                <a:solidFill>
                  <a:schemeClr val="bg2">
                    <a:lumMod val="50000"/>
                  </a:schemeClr>
                </a:solidFill>
                <a:latin typeface="+mj-lt"/>
                <a:cs typeface="Arial" panose="020B0604020202020204" pitchFamily="34" charset="0"/>
              </a:rPr>
              <a:t>Incrementar, apropiar y divulgar la generación de nuevo conocimiento de calidad e impacto con 500 publicaciones indexadas en Publindex, 1400 en Wos y/o Scopus,  100 libros publicados, 7 revistas científicas con sello editorial Uniatlántico, y al menos 172 proyectos financiados por convocatorias. </a:t>
            </a:r>
          </a:p>
          <a:p>
            <a:pPr marL="342900" indent="-342900" fontAlgn="ctr">
              <a:lnSpc>
                <a:spcPct val="100000"/>
              </a:lnSpc>
              <a:spcBef>
                <a:spcPts val="1200"/>
              </a:spcBef>
              <a:buFont typeface="Arial" panose="020B0604020202020204" pitchFamily="34" charset="0"/>
              <a:buChar char="•"/>
            </a:pPr>
            <a:r>
              <a:rPr lang="es-MX" dirty="0">
                <a:solidFill>
                  <a:schemeClr val="bg2">
                    <a:lumMod val="50000"/>
                  </a:schemeClr>
                </a:solidFill>
                <a:latin typeface="+mj-lt"/>
                <a:cs typeface="Arial" panose="020B0604020202020204" pitchFamily="34" charset="0"/>
              </a:rPr>
              <a:t>Fortalecer la articulación con redes académicas y científicas para la investigación y la producción académica, impulsando la movilidad saliente internacional con 350 docentes y la nacional con 300 docentes, asimismo la movilidad de estudiantes vinculados a semilleros en 250 a nivel nacional y 100 a nivel internacional.</a:t>
            </a:r>
          </a:p>
          <a:p>
            <a:pPr marL="342900" indent="-342900" fontAlgn="ctr">
              <a:lnSpc>
                <a:spcPct val="100000"/>
              </a:lnSpc>
              <a:spcBef>
                <a:spcPts val="1200"/>
              </a:spcBef>
              <a:buFont typeface="Arial" panose="020B0604020202020204" pitchFamily="34" charset="0"/>
              <a:buChar char="•"/>
            </a:pPr>
            <a:r>
              <a:rPr lang="es-MX" dirty="0">
                <a:solidFill>
                  <a:schemeClr val="bg2">
                    <a:lumMod val="50000"/>
                  </a:schemeClr>
                </a:solidFill>
                <a:latin typeface="+mj-lt"/>
                <a:cs typeface="Arial" panose="020B0604020202020204" pitchFamily="34" charset="0"/>
              </a:rPr>
              <a:t>Categorizar el 70% de los grupos de investigación en A1, A y B al mismo tiempo alcanzar el 50% de los docentes de carrera categorizados como investigadores.</a:t>
            </a:r>
          </a:p>
        </p:txBody>
      </p:sp>
      <p:grpSp>
        <p:nvGrpSpPr>
          <p:cNvPr id="55" name="Group 2">
            <a:extLst>
              <a:ext uri="{FF2B5EF4-FFF2-40B4-BE49-F238E27FC236}">
                <a16:creationId xmlns:a16="http://schemas.microsoft.com/office/drawing/2014/main" id="{7B5C81C0-5054-0FBE-645F-83AFBAA2D23E}"/>
              </a:ext>
            </a:extLst>
          </p:cNvPr>
          <p:cNvGrpSpPr/>
          <p:nvPr/>
        </p:nvGrpSpPr>
        <p:grpSpPr>
          <a:xfrm rot="1800000">
            <a:off x="8460039" y="2956890"/>
            <a:ext cx="6079651" cy="4926522"/>
            <a:chOff x="3771730" y="1462947"/>
            <a:chExt cx="4673322" cy="4249131"/>
          </a:xfrm>
        </p:grpSpPr>
        <p:sp>
          <p:nvSpPr>
            <p:cNvPr id="56" name="Shape">
              <a:extLst>
                <a:ext uri="{FF2B5EF4-FFF2-40B4-BE49-F238E27FC236}">
                  <a16:creationId xmlns:a16="http://schemas.microsoft.com/office/drawing/2014/main" id="{2A6C017B-5B71-7446-D4DE-423E25920256}"/>
                </a:ext>
              </a:extLst>
            </p:cNvPr>
            <p:cNvSpPr/>
            <p:nvPr/>
          </p:nvSpPr>
          <p:spPr>
            <a:xfrm>
              <a:off x="3771730" y="1462947"/>
              <a:ext cx="4673322" cy="4249131"/>
            </a:xfrm>
            <a:custGeom>
              <a:avLst/>
              <a:gdLst/>
              <a:ahLst/>
              <a:cxnLst>
                <a:cxn ang="0">
                  <a:pos x="wd2" y="hd2"/>
                </a:cxn>
                <a:cxn ang="5400000">
                  <a:pos x="wd2" y="hd2"/>
                </a:cxn>
                <a:cxn ang="10800000">
                  <a:pos x="wd2" y="hd2"/>
                </a:cxn>
                <a:cxn ang="16200000">
                  <a:pos x="wd2" y="hd2"/>
                </a:cxn>
              </a:cxnLst>
              <a:rect l="0" t="0" r="r" b="b"/>
              <a:pathLst>
                <a:path w="19722" h="20413" extrusionOk="0">
                  <a:moveTo>
                    <a:pt x="19279" y="1193"/>
                  </a:moveTo>
                  <a:cubicBezTo>
                    <a:pt x="17897" y="-852"/>
                    <a:pt x="14244" y="294"/>
                    <a:pt x="12803" y="564"/>
                  </a:cubicBezTo>
                  <a:cubicBezTo>
                    <a:pt x="12684" y="587"/>
                    <a:pt x="12566" y="609"/>
                    <a:pt x="12447" y="631"/>
                  </a:cubicBezTo>
                  <a:cubicBezTo>
                    <a:pt x="10730" y="901"/>
                    <a:pt x="8992" y="901"/>
                    <a:pt x="7275" y="631"/>
                  </a:cubicBezTo>
                  <a:cubicBezTo>
                    <a:pt x="7156" y="609"/>
                    <a:pt x="7038" y="586"/>
                    <a:pt x="6919" y="564"/>
                  </a:cubicBezTo>
                  <a:cubicBezTo>
                    <a:pt x="5498" y="294"/>
                    <a:pt x="1845" y="-852"/>
                    <a:pt x="443" y="1193"/>
                  </a:cubicBezTo>
                  <a:cubicBezTo>
                    <a:pt x="-939" y="3239"/>
                    <a:pt x="1233" y="6003"/>
                    <a:pt x="2595" y="7824"/>
                  </a:cubicBezTo>
                  <a:cubicBezTo>
                    <a:pt x="3938" y="9645"/>
                    <a:pt x="4708" y="11173"/>
                    <a:pt x="4708" y="11173"/>
                  </a:cubicBezTo>
                  <a:cubicBezTo>
                    <a:pt x="4708" y="11173"/>
                    <a:pt x="5419" y="12746"/>
                    <a:pt x="6129" y="14972"/>
                  </a:cubicBezTo>
                  <a:cubicBezTo>
                    <a:pt x="6840" y="17197"/>
                    <a:pt x="7867" y="20748"/>
                    <a:pt x="10118" y="20388"/>
                  </a:cubicBezTo>
                  <a:cubicBezTo>
                    <a:pt x="12369" y="20029"/>
                    <a:pt x="13296" y="15848"/>
                    <a:pt x="13810" y="14320"/>
                  </a:cubicBezTo>
                  <a:cubicBezTo>
                    <a:pt x="14323" y="12769"/>
                    <a:pt x="15034" y="11173"/>
                    <a:pt x="15034" y="11173"/>
                  </a:cubicBezTo>
                  <a:cubicBezTo>
                    <a:pt x="15034" y="11173"/>
                    <a:pt x="15784" y="9667"/>
                    <a:pt x="17147" y="7824"/>
                  </a:cubicBezTo>
                  <a:cubicBezTo>
                    <a:pt x="18489" y="6003"/>
                    <a:pt x="20661" y="3239"/>
                    <a:pt x="19279" y="1193"/>
                  </a:cubicBezTo>
                  <a:close/>
                </a:path>
              </a:pathLst>
            </a:custGeom>
            <a:solidFill>
              <a:schemeClr val="tx2">
                <a:lumMod val="75000"/>
              </a:schemeClr>
            </a:solidFill>
            <a:ln w="12700">
              <a:miter lim="400000"/>
            </a:ln>
            <a:effectLst>
              <a:innerShdw blurRad="1270000">
                <a:prstClr val="black"/>
              </a:innerShdw>
              <a:reflection blurRad="139700" stA="52000" endA="300" endPos="16000" dir="5400000" sy="-100000" algn="bl" rotWithShape="0"/>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grpSp>
          <p:nvGrpSpPr>
            <p:cNvPr id="57" name="Group 33">
              <a:extLst>
                <a:ext uri="{FF2B5EF4-FFF2-40B4-BE49-F238E27FC236}">
                  <a16:creationId xmlns:a16="http://schemas.microsoft.com/office/drawing/2014/main" id="{0E35BE8E-125D-FF80-4FF3-D331E5283F4A}"/>
                </a:ext>
              </a:extLst>
            </p:cNvPr>
            <p:cNvGrpSpPr/>
            <p:nvPr/>
          </p:nvGrpSpPr>
          <p:grpSpPr>
            <a:xfrm>
              <a:off x="4171450" y="1462947"/>
              <a:ext cx="3873882" cy="1282146"/>
              <a:chOff x="4171450" y="1316897"/>
              <a:chExt cx="3873882" cy="1282146"/>
            </a:xfrm>
          </p:grpSpPr>
          <p:sp>
            <p:nvSpPr>
              <p:cNvPr id="64" name="Shape">
                <a:extLst>
                  <a:ext uri="{FF2B5EF4-FFF2-40B4-BE49-F238E27FC236}">
                    <a16:creationId xmlns:a16="http://schemas.microsoft.com/office/drawing/2014/main" id="{243A4C5A-1CA7-B263-B19B-214220CB5047}"/>
                  </a:ext>
                </a:extLst>
              </p:cNvPr>
              <p:cNvSpPr/>
              <p:nvPr/>
            </p:nvSpPr>
            <p:spPr>
              <a:xfrm>
                <a:off x="4171450" y="1316897"/>
                <a:ext cx="3873882" cy="1282142"/>
              </a:xfrm>
              <a:custGeom>
                <a:avLst/>
                <a:gdLst/>
                <a:ahLst/>
                <a:cxnLst>
                  <a:cxn ang="0">
                    <a:pos x="wd2" y="hd2"/>
                  </a:cxn>
                  <a:cxn ang="5400000">
                    <a:pos x="wd2" y="hd2"/>
                  </a:cxn>
                  <a:cxn ang="10800000">
                    <a:pos x="wd2" y="hd2"/>
                  </a:cxn>
                  <a:cxn ang="16200000">
                    <a:pos x="wd2" y="hd2"/>
                  </a:cxn>
                </a:cxnLst>
                <a:rect l="0" t="0" r="r" b="b"/>
                <a:pathLst>
                  <a:path w="21600" h="20341" extrusionOk="0">
                    <a:moveTo>
                      <a:pt x="2009" y="1710"/>
                    </a:moveTo>
                    <a:cubicBezTo>
                      <a:pt x="2791" y="3269"/>
                      <a:pt x="6522" y="20341"/>
                      <a:pt x="10800" y="20341"/>
                    </a:cubicBezTo>
                    <a:cubicBezTo>
                      <a:pt x="15078" y="20341"/>
                      <a:pt x="18809" y="3269"/>
                      <a:pt x="19591" y="1710"/>
                    </a:cubicBezTo>
                    <a:cubicBezTo>
                      <a:pt x="20191" y="522"/>
                      <a:pt x="21157" y="671"/>
                      <a:pt x="21600" y="819"/>
                    </a:cubicBezTo>
                    <a:cubicBezTo>
                      <a:pt x="19357" y="-1259"/>
                      <a:pt x="16148" y="1190"/>
                      <a:pt x="14687" y="1859"/>
                    </a:cubicBezTo>
                    <a:cubicBezTo>
                      <a:pt x="14530" y="1933"/>
                      <a:pt x="14374" y="2007"/>
                      <a:pt x="14217" y="2081"/>
                    </a:cubicBezTo>
                    <a:cubicBezTo>
                      <a:pt x="11948" y="2972"/>
                      <a:pt x="9652" y="2972"/>
                      <a:pt x="7383" y="2081"/>
                    </a:cubicBezTo>
                    <a:cubicBezTo>
                      <a:pt x="7226" y="2007"/>
                      <a:pt x="7070" y="1933"/>
                      <a:pt x="6913" y="1859"/>
                    </a:cubicBezTo>
                    <a:cubicBezTo>
                      <a:pt x="5452" y="1190"/>
                      <a:pt x="2243" y="-1259"/>
                      <a:pt x="0" y="819"/>
                    </a:cubicBezTo>
                    <a:cubicBezTo>
                      <a:pt x="443" y="745"/>
                      <a:pt x="1409" y="522"/>
                      <a:pt x="2009" y="1710"/>
                    </a:cubicBezTo>
                    <a:close/>
                  </a:path>
                </a:pathLst>
              </a:custGeom>
              <a:solidFill>
                <a:schemeClr val="tx1">
                  <a:lumMod val="75000"/>
                  <a:lumOff val="25000"/>
                </a:schemeClr>
              </a:solidFill>
              <a:ln w="12700">
                <a:miter lim="400000"/>
              </a:ln>
              <a:effectLst>
                <a:outerShdw blurRad="50800" dist="38100" dir="5400000" sx="107000" sy="107000" algn="t" rotWithShape="0">
                  <a:prstClr val="black">
                    <a:alpha val="40000"/>
                  </a:prstClr>
                </a:out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65" name="Shape">
                <a:extLst>
                  <a:ext uri="{FF2B5EF4-FFF2-40B4-BE49-F238E27FC236}">
                    <a16:creationId xmlns:a16="http://schemas.microsoft.com/office/drawing/2014/main" id="{4F958371-12AD-A0C1-056E-4A0D95508FA0}"/>
                  </a:ext>
                </a:extLst>
              </p:cNvPr>
              <p:cNvSpPr/>
              <p:nvPr/>
            </p:nvSpPr>
            <p:spPr>
              <a:xfrm>
                <a:off x="4171450" y="1316901"/>
                <a:ext cx="3873882" cy="1282142"/>
              </a:xfrm>
              <a:custGeom>
                <a:avLst/>
                <a:gdLst/>
                <a:ahLst/>
                <a:cxnLst>
                  <a:cxn ang="0">
                    <a:pos x="wd2" y="hd2"/>
                  </a:cxn>
                  <a:cxn ang="5400000">
                    <a:pos x="wd2" y="hd2"/>
                  </a:cxn>
                  <a:cxn ang="10800000">
                    <a:pos x="wd2" y="hd2"/>
                  </a:cxn>
                  <a:cxn ang="16200000">
                    <a:pos x="wd2" y="hd2"/>
                  </a:cxn>
                </a:cxnLst>
                <a:rect l="0" t="0" r="r" b="b"/>
                <a:pathLst>
                  <a:path w="21600" h="20341" extrusionOk="0">
                    <a:moveTo>
                      <a:pt x="2009" y="1710"/>
                    </a:moveTo>
                    <a:cubicBezTo>
                      <a:pt x="2791" y="3269"/>
                      <a:pt x="6522" y="20341"/>
                      <a:pt x="10800" y="20341"/>
                    </a:cubicBezTo>
                    <a:cubicBezTo>
                      <a:pt x="15078" y="20341"/>
                      <a:pt x="18809" y="3269"/>
                      <a:pt x="19591" y="1710"/>
                    </a:cubicBezTo>
                    <a:cubicBezTo>
                      <a:pt x="20191" y="522"/>
                      <a:pt x="21157" y="671"/>
                      <a:pt x="21600" y="819"/>
                    </a:cubicBezTo>
                    <a:cubicBezTo>
                      <a:pt x="19357" y="-1259"/>
                      <a:pt x="16148" y="1190"/>
                      <a:pt x="14687" y="1859"/>
                    </a:cubicBezTo>
                    <a:cubicBezTo>
                      <a:pt x="14530" y="1933"/>
                      <a:pt x="14374" y="2007"/>
                      <a:pt x="14217" y="2081"/>
                    </a:cubicBezTo>
                    <a:cubicBezTo>
                      <a:pt x="11948" y="2972"/>
                      <a:pt x="9652" y="2972"/>
                      <a:pt x="7383" y="2081"/>
                    </a:cubicBezTo>
                    <a:cubicBezTo>
                      <a:pt x="7226" y="2007"/>
                      <a:pt x="7070" y="1933"/>
                      <a:pt x="6913" y="1859"/>
                    </a:cubicBezTo>
                    <a:cubicBezTo>
                      <a:pt x="5452" y="1190"/>
                      <a:pt x="2243" y="-1259"/>
                      <a:pt x="0" y="819"/>
                    </a:cubicBezTo>
                    <a:cubicBezTo>
                      <a:pt x="443" y="745"/>
                      <a:pt x="1409" y="522"/>
                      <a:pt x="2009" y="1710"/>
                    </a:cubicBezTo>
                    <a:close/>
                  </a:path>
                </a:pathLst>
              </a:custGeom>
              <a:solidFill>
                <a:schemeClr val="accent2"/>
              </a:solidFill>
              <a:ln w="12700">
                <a:miter lim="400000"/>
              </a:ln>
              <a:effectLst>
                <a:innerShdw blurRad="139700" dist="114300" dir="16200000">
                  <a:prstClr val="black">
                    <a:alpha val="60000"/>
                  </a:prstClr>
                </a:inn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grpSp>
        <p:grpSp>
          <p:nvGrpSpPr>
            <p:cNvPr id="58" name="Group 36">
              <a:extLst>
                <a:ext uri="{FF2B5EF4-FFF2-40B4-BE49-F238E27FC236}">
                  <a16:creationId xmlns:a16="http://schemas.microsoft.com/office/drawing/2014/main" id="{FCC46494-0D2B-38E3-CC91-5B94428677E1}"/>
                </a:ext>
              </a:extLst>
            </p:cNvPr>
            <p:cNvGrpSpPr/>
            <p:nvPr/>
          </p:nvGrpSpPr>
          <p:grpSpPr>
            <a:xfrm>
              <a:off x="3847593" y="2339399"/>
              <a:ext cx="2056398" cy="3167418"/>
              <a:chOff x="3831892" y="2117569"/>
              <a:chExt cx="2056398" cy="3167418"/>
            </a:xfrm>
          </p:grpSpPr>
          <p:sp>
            <p:nvSpPr>
              <p:cNvPr id="62" name="Shape">
                <a:extLst>
                  <a:ext uri="{FF2B5EF4-FFF2-40B4-BE49-F238E27FC236}">
                    <a16:creationId xmlns:a16="http://schemas.microsoft.com/office/drawing/2014/main" id="{589CF35D-4291-9DA8-D604-13E6848FC5E6}"/>
                  </a:ext>
                </a:extLst>
              </p:cNvPr>
              <p:cNvSpPr/>
              <p:nvPr/>
            </p:nvSpPr>
            <p:spPr>
              <a:xfrm>
                <a:off x="3831892" y="2117569"/>
                <a:ext cx="2056398" cy="3167414"/>
              </a:xfrm>
              <a:custGeom>
                <a:avLst/>
                <a:gdLst/>
                <a:ahLst/>
                <a:cxnLst>
                  <a:cxn ang="0">
                    <a:pos x="wd2" y="hd2"/>
                  </a:cxn>
                  <a:cxn ang="5400000">
                    <a:pos x="wd2" y="hd2"/>
                  </a:cxn>
                  <a:cxn ang="10800000">
                    <a:pos x="wd2" y="hd2"/>
                  </a:cxn>
                  <a:cxn ang="16200000">
                    <a:pos x="wd2" y="hd2"/>
                  </a:cxn>
                </a:cxnLst>
                <a:rect l="0" t="0" r="r" b="b"/>
                <a:pathLst>
                  <a:path w="19218" h="21600" extrusionOk="0">
                    <a:moveTo>
                      <a:pt x="15916" y="19335"/>
                    </a:moveTo>
                    <a:cubicBezTo>
                      <a:pt x="16047" y="18186"/>
                      <a:pt x="21600" y="10529"/>
                      <a:pt x="18015" y="5998"/>
                    </a:cubicBezTo>
                    <a:cubicBezTo>
                      <a:pt x="14429" y="1468"/>
                      <a:pt x="2580" y="1181"/>
                      <a:pt x="1137" y="702"/>
                    </a:cubicBezTo>
                    <a:cubicBezTo>
                      <a:pt x="700" y="542"/>
                      <a:pt x="306" y="287"/>
                      <a:pt x="0" y="0"/>
                    </a:cubicBezTo>
                    <a:cubicBezTo>
                      <a:pt x="1137" y="1819"/>
                      <a:pt x="3323" y="3637"/>
                      <a:pt x="4985" y="5073"/>
                    </a:cubicBezTo>
                    <a:cubicBezTo>
                      <a:pt x="7958" y="7657"/>
                      <a:pt x="9663" y="9827"/>
                      <a:pt x="9663" y="9827"/>
                    </a:cubicBezTo>
                    <a:cubicBezTo>
                      <a:pt x="9663" y="9827"/>
                      <a:pt x="11237" y="12060"/>
                      <a:pt x="12811" y="15219"/>
                    </a:cubicBezTo>
                    <a:cubicBezTo>
                      <a:pt x="13817" y="17229"/>
                      <a:pt x="15085" y="20005"/>
                      <a:pt x="17184" y="21600"/>
                    </a:cubicBezTo>
                    <a:cubicBezTo>
                      <a:pt x="16659" y="21153"/>
                      <a:pt x="15785" y="20196"/>
                      <a:pt x="15916" y="19335"/>
                    </a:cubicBezTo>
                    <a:close/>
                  </a:path>
                </a:pathLst>
              </a:custGeom>
              <a:solidFill>
                <a:schemeClr val="tx1">
                  <a:lumMod val="75000"/>
                  <a:lumOff val="25000"/>
                </a:schemeClr>
              </a:solidFill>
              <a:ln w="12700">
                <a:miter lim="400000"/>
              </a:ln>
              <a:effectLst>
                <a:outerShdw blurRad="50800" dist="38100" dir="18900000" sx="102000" sy="102000" algn="bl" rotWithShape="0">
                  <a:prstClr val="black">
                    <a:alpha val="40000"/>
                  </a:prstClr>
                </a:out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63" name="Shape">
                <a:extLst>
                  <a:ext uri="{FF2B5EF4-FFF2-40B4-BE49-F238E27FC236}">
                    <a16:creationId xmlns:a16="http://schemas.microsoft.com/office/drawing/2014/main" id="{BD186BDA-C18E-831A-27DF-59E307E1AE01}"/>
                  </a:ext>
                </a:extLst>
              </p:cNvPr>
              <p:cNvSpPr/>
              <p:nvPr/>
            </p:nvSpPr>
            <p:spPr>
              <a:xfrm>
                <a:off x="3831892" y="2117573"/>
                <a:ext cx="2056398" cy="3167414"/>
              </a:xfrm>
              <a:custGeom>
                <a:avLst/>
                <a:gdLst/>
                <a:ahLst/>
                <a:cxnLst>
                  <a:cxn ang="0">
                    <a:pos x="wd2" y="hd2"/>
                  </a:cxn>
                  <a:cxn ang="5400000">
                    <a:pos x="wd2" y="hd2"/>
                  </a:cxn>
                  <a:cxn ang="10800000">
                    <a:pos x="wd2" y="hd2"/>
                  </a:cxn>
                  <a:cxn ang="16200000">
                    <a:pos x="wd2" y="hd2"/>
                  </a:cxn>
                </a:cxnLst>
                <a:rect l="0" t="0" r="r" b="b"/>
                <a:pathLst>
                  <a:path w="19218" h="21600" extrusionOk="0">
                    <a:moveTo>
                      <a:pt x="15916" y="19335"/>
                    </a:moveTo>
                    <a:cubicBezTo>
                      <a:pt x="16047" y="18186"/>
                      <a:pt x="21600" y="10529"/>
                      <a:pt x="18015" y="5998"/>
                    </a:cubicBezTo>
                    <a:cubicBezTo>
                      <a:pt x="14429" y="1468"/>
                      <a:pt x="2580" y="1181"/>
                      <a:pt x="1137" y="702"/>
                    </a:cubicBezTo>
                    <a:cubicBezTo>
                      <a:pt x="700" y="542"/>
                      <a:pt x="306" y="287"/>
                      <a:pt x="0" y="0"/>
                    </a:cubicBezTo>
                    <a:cubicBezTo>
                      <a:pt x="1137" y="1819"/>
                      <a:pt x="3323" y="3637"/>
                      <a:pt x="4985" y="5073"/>
                    </a:cubicBezTo>
                    <a:cubicBezTo>
                      <a:pt x="7958" y="7657"/>
                      <a:pt x="9663" y="9827"/>
                      <a:pt x="9663" y="9827"/>
                    </a:cubicBezTo>
                    <a:cubicBezTo>
                      <a:pt x="9663" y="9827"/>
                      <a:pt x="11237" y="12060"/>
                      <a:pt x="12811" y="15219"/>
                    </a:cubicBezTo>
                    <a:cubicBezTo>
                      <a:pt x="13817" y="17229"/>
                      <a:pt x="15085" y="20005"/>
                      <a:pt x="17184" y="21600"/>
                    </a:cubicBezTo>
                    <a:cubicBezTo>
                      <a:pt x="16659" y="21153"/>
                      <a:pt x="15785" y="20196"/>
                      <a:pt x="15916" y="19335"/>
                    </a:cubicBezTo>
                    <a:close/>
                  </a:path>
                </a:pathLst>
              </a:custGeom>
              <a:solidFill>
                <a:schemeClr val="accent5">
                  <a:lumMod val="75000"/>
                </a:schemeClr>
              </a:solidFill>
              <a:ln w="12700">
                <a:miter lim="400000"/>
              </a:ln>
              <a:effectLst>
                <a:innerShdw blurRad="228600" dist="101600" dir="8100000">
                  <a:prstClr val="black">
                    <a:alpha val="60000"/>
                  </a:prstClr>
                </a:inn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grpSp>
        <p:grpSp>
          <p:nvGrpSpPr>
            <p:cNvPr id="59" name="Group 39">
              <a:extLst>
                <a:ext uri="{FF2B5EF4-FFF2-40B4-BE49-F238E27FC236}">
                  <a16:creationId xmlns:a16="http://schemas.microsoft.com/office/drawing/2014/main" id="{53F39B5F-B88B-CCA6-FD94-7E4F03B98190}"/>
                </a:ext>
              </a:extLst>
            </p:cNvPr>
            <p:cNvGrpSpPr/>
            <p:nvPr/>
          </p:nvGrpSpPr>
          <p:grpSpPr>
            <a:xfrm>
              <a:off x="6303711" y="2316006"/>
              <a:ext cx="2075113" cy="3190811"/>
              <a:chOff x="6303711" y="2169960"/>
              <a:chExt cx="2075113" cy="3190811"/>
            </a:xfrm>
          </p:grpSpPr>
          <p:sp>
            <p:nvSpPr>
              <p:cNvPr id="60" name="Shape">
                <a:extLst>
                  <a:ext uri="{FF2B5EF4-FFF2-40B4-BE49-F238E27FC236}">
                    <a16:creationId xmlns:a16="http://schemas.microsoft.com/office/drawing/2014/main" id="{3B466F85-BBE9-7B57-5D23-E170C8CB5C97}"/>
                  </a:ext>
                </a:extLst>
              </p:cNvPr>
              <p:cNvSpPr/>
              <p:nvPr/>
            </p:nvSpPr>
            <p:spPr>
              <a:xfrm>
                <a:off x="6303711" y="2169960"/>
                <a:ext cx="2075113" cy="3190807"/>
              </a:xfrm>
              <a:custGeom>
                <a:avLst/>
                <a:gdLst/>
                <a:ahLst/>
                <a:cxnLst>
                  <a:cxn ang="0">
                    <a:pos x="wd2" y="hd2"/>
                  </a:cxn>
                  <a:cxn ang="5400000">
                    <a:pos x="wd2" y="hd2"/>
                  </a:cxn>
                  <a:cxn ang="10800000">
                    <a:pos x="wd2" y="hd2"/>
                  </a:cxn>
                  <a:cxn ang="16200000">
                    <a:pos x="wd2" y="hd2"/>
                  </a:cxn>
                </a:cxnLst>
                <a:rect l="0" t="0" r="r" b="b"/>
                <a:pathLst>
                  <a:path w="19238" h="21600" extrusionOk="0">
                    <a:moveTo>
                      <a:pt x="9566" y="9913"/>
                    </a:moveTo>
                    <a:cubicBezTo>
                      <a:pt x="9566" y="9913"/>
                      <a:pt x="11214" y="7791"/>
                      <a:pt x="14207" y="5194"/>
                    </a:cubicBezTo>
                    <a:cubicBezTo>
                      <a:pt x="15898" y="3737"/>
                      <a:pt x="18154" y="1869"/>
                      <a:pt x="19238" y="0"/>
                    </a:cubicBezTo>
                    <a:cubicBezTo>
                      <a:pt x="18891" y="348"/>
                      <a:pt x="18457" y="697"/>
                      <a:pt x="17937" y="855"/>
                    </a:cubicBezTo>
                    <a:cubicBezTo>
                      <a:pt x="16505" y="1330"/>
                      <a:pt x="4751" y="1615"/>
                      <a:pt x="1195" y="6113"/>
                    </a:cubicBezTo>
                    <a:cubicBezTo>
                      <a:pt x="-2362" y="10610"/>
                      <a:pt x="3146" y="18179"/>
                      <a:pt x="3277" y="19351"/>
                    </a:cubicBezTo>
                    <a:cubicBezTo>
                      <a:pt x="3363" y="20206"/>
                      <a:pt x="2539" y="21157"/>
                      <a:pt x="2105" y="21600"/>
                    </a:cubicBezTo>
                    <a:cubicBezTo>
                      <a:pt x="4751" y="19605"/>
                      <a:pt x="6096" y="15962"/>
                      <a:pt x="6920" y="14347"/>
                    </a:cubicBezTo>
                    <a:cubicBezTo>
                      <a:pt x="7961" y="12194"/>
                      <a:pt x="9566" y="9913"/>
                      <a:pt x="9566" y="9913"/>
                    </a:cubicBezTo>
                    <a:close/>
                  </a:path>
                </a:pathLst>
              </a:custGeom>
              <a:solidFill>
                <a:schemeClr val="tx1">
                  <a:lumMod val="75000"/>
                  <a:lumOff val="25000"/>
                </a:schemeClr>
              </a:solidFill>
              <a:ln w="12700">
                <a:miter lim="400000"/>
              </a:ln>
              <a:effectLst>
                <a:outerShdw blurRad="50800" dist="38100" dir="13500000" sx="102000" sy="102000" algn="br" rotWithShape="0">
                  <a:prstClr val="black">
                    <a:alpha val="40000"/>
                  </a:prstClr>
                </a:out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61" name="Shape">
                <a:extLst>
                  <a:ext uri="{FF2B5EF4-FFF2-40B4-BE49-F238E27FC236}">
                    <a16:creationId xmlns:a16="http://schemas.microsoft.com/office/drawing/2014/main" id="{84C51C70-F8AE-F8F3-26D5-1F4C2F88A5DD}"/>
                  </a:ext>
                </a:extLst>
              </p:cNvPr>
              <p:cNvSpPr/>
              <p:nvPr/>
            </p:nvSpPr>
            <p:spPr>
              <a:xfrm>
                <a:off x="6303711" y="2169964"/>
                <a:ext cx="2075113" cy="3190807"/>
              </a:xfrm>
              <a:custGeom>
                <a:avLst/>
                <a:gdLst/>
                <a:ahLst/>
                <a:cxnLst>
                  <a:cxn ang="0">
                    <a:pos x="wd2" y="hd2"/>
                  </a:cxn>
                  <a:cxn ang="5400000">
                    <a:pos x="wd2" y="hd2"/>
                  </a:cxn>
                  <a:cxn ang="10800000">
                    <a:pos x="wd2" y="hd2"/>
                  </a:cxn>
                  <a:cxn ang="16200000">
                    <a:pos x="wd2" y="hd2"/>
                  </a:cxn>
                </a:cxnLst>
                <a:rect l="0" t="0" r="r" b="b"/>
                <a:pathLst>
                  <a:path w="19238" h="21600" extrusionOk="0">
                    <a:moveTo>
                      <a:pt x="9566" y="9913"/>
                    </a:moveTo>
                    <a:cubicBezTo>
                      <a:pt x="9566" y="9913"/>
                      <a:pt x="11214" y="7791"/>
                      <a:pt x="14207" y="5194"/>
                    </a:cubicBezTo>
                    <a:cubicBezTo>
                      <a:pt x="15898" y="3737"/>
                      <a:pt x="18154" y="1869"/>
                      <a:pt x="19238" y="0"/>
                    </a:cubicBezTo>
                    <a:cubicBezTo>
                      <a:pt x="18891" y="348"/>
                      <a:pt x="18457" y="697"/>
                      <a:pt x="17937" y="855"/>
                    </a:cubicBezTo>
                    <a:cubicBezTo>
                      <a:pt x="16505" y="1330"/>
                      <a:pt x="4751" y="1615"/>
                      <a:pt x="1195" y="6113"/>
                    </a:cubicBezTo>
                    <a:cubicBezTo>
                      <a:pt x="-2362" y="10610"/>
                      <a:pt x="3146" y="18179"/>
                      <a:pt x="3277" y="19351"/>
                    </a:cubicBezTo>
                    <a:cubicBezTo>
                      <a:pt x="3363" y="20206"/>
                      <a:pt x="2539" y="21157"/>
                      <a:pt x="2105" y="21600"/>
                    </a:cubicBezTo>
                    <a:cubicBezTo>
                      <a:pt x="4751" y="19605"/>
                      <a:pt x="6096" y="15962"/>
                      <a:pt x="6920" y="14347"/>
                    </a:cubicBezTo>
                    <a:cubicBezTo>
                      <a:pt x="7961" y="12194"/>
                      <a:pt x="9566" y="9913"/>
                      <a:pt x="9566" y="9913"/>
                    </a:cubicBezTo>
                    <a:close/>
                  </a:path>
                </a:pathLst>
              </a:custGeom>
              <a:solidFill>
                <a:schemeClr val="accent3">
                  <a:lumMod val="20000"/>
                  <a:lumOff val="80000"/>
                </a:schemeClr>
              </a:solidFill>
              <a:ln w="12700">
                <a:miter lim="400000"/>
              </a:ln>
              <a:effectLst>
                <a:innerShdw blurRad="177800" dist="101600" dir="2700000">
                  <a:prstClr val="black">
                    <a:alpha val="60000"/>
                  </a:prstClr>
                </a:innerShdw>
              </a:effectLst>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grpSp>
      </p:grpSp>
      <p:grpSp>
        <p:nvGrpSpPr>
          <p:cNvPr id="66" name="Graphic 83" descr="Rocket">
            <a:extLst>
              <a:ext uri="{FF2B5EF4-FFF2-40B4-BE49-F238E27FC236}">
                <a16:creationId xmlns:a16="http://schemas.microsoft.com/office/drawing/2014/main" id="{9F900E28-6F1D-4142-B49B-0F82C075665D}"/>
              </a:ext>
            </a:extLst>
          </p:cNvPr>
          <p:cNvGrpSpPr/>
          <p:nvPr/>
        </p:nvGrpSpPr>
        <p:grpSpPr>
          <a:xfrm>
            <a:off x="12068556" y="5420152"/>
            <a:ext cx="787216" cy="797972"/>
            <a:chOff x="4639424" y="3155103"/>
            <a:chExt cx="620032" cy="617932"/>
          </a:xfrm>
          <a:solidFill>
            <a:schemeClr val="tx2">
              <a:lumMod val="75000"/>
            </a:schemeClr>
          </a:solidFill>
        </p:grpSpPr>
        <p:sp>
          <p:nvSpPr>
            <p:cNvPr id="67" name="Freeform: Shape 30">
              <a:extLst>
                <a:ext uri="{FF2B5EF4-FFF2-40B4-BE49-F238E27FC236}">
                  <a16:creationId xmlns:a16="http://schemas.microsoft.com/office/drawing/2014/main" id="{71366720-DB7C-414B-94FC-836668A4E7AF}"/>
                </a:ext>
              </a:extLst>
            </p:cNvPr>
            <p:cNvSpPr/>
            <p:nvPr/>
          </p:nvSpPr>
          <p:spPr>
            <a:xfrm>
              <a:off x="5118219" y="3155103"/>
              <a:ext cx="141237" cy="135719"/>
            </a:xfrm>
            <a:custGeom>
              <a:avLst/>
              <a:gdLst>
                <a:gd name="connsiteX0" fmla="*/ 137803 w 141237"/>
                <a:gd name="connsiteY0" fmla="*/ 4075 h 135719"/>
                <a:gd name="connsiteX1" fmla="*/ 0 w 141237"/>
                <a:gd name="connsiteY1" fmla="*/ 21012 h 135719"/>
                <a:gd name="connsiteX2" fmla="*/ 63128 w 141237"/>
                <a:gd name="connsiteY2" fmla="*/ 71052 h 135719"/>
                <a:gd name="connsiteX3" fmla="*/ 113938 w 141237"/>
                <a:gd name="connsiteY3" fmla="*/ 135720 h 135719"/>
                <a:gd name="connsiteX4" fmla="*/ 137803 w 141237"/>
                <a:gd name="connsiteY4" fmla="*/ 4075 h 13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37" h="135719">
                  <a:moveTo>
                    <a:pt x="137803" y="4075"/>
                  </a:moveTo>
                  <a:cubicBezTo>
                    <a:pt x="127025" y="-6702"/>
                    <a:pt x="57739" y="5615"/>
                    <a:pt x="0" y="21012"/>
                  </a:cubicBezTo>
                  <a:cubicBezTo>
                    <a:pt x="20786" y="33330"/>
                    <a:pt x="42342" y="50266"/>
                    <a:pt x="63128" y="71052"/>
                  </a:cubicBezTo>
                  <a:cubicBezTo>
                    <a:pt x="84684" y="92608"/>
                    <a:pt x="101620" y="114164"/>
                    <a:pt x="113938" y="135720"/>
                  </a:cubicBezTo>
                  <a:cubicBezTo>
                    <a:pt x="129335" y="76441"/>
                    <a:pt x="149351" y="14853"/>
                    <a:pt x="137803" y="4075"/>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68" name="Freeform: Shape 31">
              <a:extLst>
                <a:ext uri="{FF2B5EF4-FFF2-40B4-BE49-F238E27FC236}">
                  <a16:creationId xmlns:a16="http://schemas.microsoft.com/office/drawing/2014/main" id="{46007A5E-7496-4829-AA5D-1D4752C64D6F}"/>
                </a:ext>
              </a:extLst>
            </p:cNvPr>
            <p:cNvSpPr/>
            <p:nvPr/>
          </p:nvSpPr>
          <p:spPr>
            <a:xfrm>
              <a:off x="4639424" y="3366750"/>
              <a:ext cx="187791" cy="179617"/>
            </a:xfrm>
            <a:custGeom>
              <a:avLst/>
              <a:gdLst>
                <a:gd name="connsiteX0" fmla="*/ 187791 w 187791"/>
                <a:gd name="connsiteY0" fmla="*/ 11837 h 179617"/>
                <a:gd name="connsiteX1" fmla="*/ 161617 w 187791"/>
                <a:gd name="connsiteY1" fmla="*/ 1829 h 179617"/>
                <a:gd name="connsiteX2" fmla="*/ 130823 w 187791"/>
                <a:gd name="connsiteY2" fmla="*/ 7987 h 179617"/>
                <a:gd name="connsiteX3" fmla="*/ 8416 w 187791"/>
                <a:gd name="connsiteY3" fmla="*/ 130394 h 179617"/>
                <a:gd name="connsiteX4" fmla="*/ 34591 w 187791"/>
                <a:gd name="connsiteY4" fmla="*/ 178894 h 179617"/>
                <a:gd name="connsiteX5" fmla="*/ 136981 w 187791"/>
                <a:gd name="connsiteY5" fmla="*/ 155799 h 179617"/>
                <a:gd name="connsiteX6" fmla="*/ 187791 w 187791"/>
                <a:gd name="connsiteY6" fmla="*/ 11837 h 17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791" h="179617">
                  <a:moveTo>
                    <a:pt x="187791" y="11837"/>
                  </a:moveTo>
                  <a:lnTo>
                    <a:pt x="161617" y="1829"/>
                  </a:lnTo>
                  <a:cubicBezTo>
                    <a:pt x="150839" y="-2021"/>
                    <a:pt x="139291" y="289"/>
                    <a:pt x="130823" y="7987"/>
                  </a:cubicBezTo>
                  <a:lnTo>
                    <a:pt x="8416" y="130394"/>
                  </a:lnTo>
                  <a:cubicBezTo>
                    <a:pt x="-11600" y="150410"/>
                    <a:pt x="6877" y="185053"/>
                    <a:pt x="34591" y="178894"/>
                  </a:cubicBezTo>
                  <a:lnTo>
                    <a:pt x="136981" y="155799"/>
                  </a:lnTo>
                  <a:cubicBezTo>
                    <a:pt x="145450" y="117306"/>
                    <a:pt x="159307" y="65726"/>
                    <a:pt x="187791" y="11837"/>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69" name="Freeform: Shape 90">
              <a:extLst>
                <a:ext uri="{FF2B5EF4-FFF2-40B4-BE49-F238E27FC236}">
                  <a16:creationId xmlns:a16="http://schemas.microsoft.com/office/drawing/2014/main" id="{8AFE4B34-C743-4936-8B8C-C79A832400BB}"/>
                </a:ext>
              </a:extLst>
            </p:cNvPr>
            <p:cNvSpPr/>
            <p:nvPr/>
          </p:nvSpPr>
          <p:spPr>
            <a:xfrm>
              <a:off x="4865741" y="3579517"/>
              <a:ext cx="179972" cy="193518"/>
            </a:xfrm>
            <a:custGeom>
              <a:avLst/>
              <a:gdLst>
                <a:gd name="connsiteX0" fmla="*/ 165485 w 179972"/>
                <a:gd name="connsiteY0" fmla="*/ 0 h 193518"/>
                <a:gd name="connsiteX1" fmla="*/ 24602 w 179972"/>
                <a:gd name="connsiteY1" fmla="*/ 49270 h 193518"/>
                <a:gd name="connsiteX2" fmla="*/ 737 w 179972"/>
                <a:gd name="connsiteY2" fmla="*/ 158589 h 193518"/>
                <a:gd name="connsiteX3" fmla="*/ 49237 w 179972"/>
                <a:gd name="connsiteY3" fmla="*/ 184764 h 193518"/>
                <a:gd name="connsiteX4" fmla="*/ 171644 w 179972"/>
                <a:gd name="connsiteY4" fmla="*/ 62358 h 193518"/>
                <a:gd name="connsiteX5" fmla="*/ 177802 w 179972"/>
                <a:gd name="connsiteY5" fmla="*/ 31564 h 193518"/>
                <a:gd name="connsiteX6" fmla="*/ 165485 w 179972"/>
                <a:gd name="connsiteY6" fmla="*/ 0 h 19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972" h="193518">
                  <a:moveTo>
                    <a:pt x="165485" y="0"/>
                  </a:moveTo>
                  <a:cubicBezTo>
                    <a:pt x="113905" y="26945"/>
                    <a:pt x="64634" y="41572"/>
                    <a:pt x="24602" y="49270"/>
                  </a:cubicBezTo>
                  <a:lnTo>
                    <a:pt x="737" y="158589"/>
                  </a:lnTo>
                  <a:cubicBezTo>
                    <a:pt x="-5422" y="186304"/>
                    <a:pt x="28451" y="205550"/>
                    <a:pt x="49237" y="184764"/>
                  </a:cubicBezTo>
                  <a:lnTo>
                    <a:pt x="171644" y="62358"/>
                  </a:lnTo>
                  <a:cubicBezTo>
                    <a:pt x="179342" y="54659"/>
                    <a:pt x="182421" y="42342"/>
                    <a:pt x="177802" y="31564"/>
                  </a:cubicBezTo>
                  <a:lnTo>
                    <a:pt x="165485" y="0"/>
                  </a:ln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0" name="Freeform: Shape 91">
              <a:extLst>
                <a:ext uri="{FF2B5EF4-FFF2-40B4-BE49-F238E27FC236}">
                  <a16:creationId xmlns:a16="http://schemas.microsoft.com/office/drawing/2014/main" id="{024F5221-3F9A-4CA7-BAAE-CFF417F37D08}"/>
                </a:ext>
              </a:extLst>
            </p:cNvPr>
            <p:cNvSpPr/>
            <p:nvPr/>
          </p:nvSpPr>
          <p:spPr>
            <a:xfrm>
              <a:off x="4803350" y="3189973"/>
              <a:ext cx="414179" cy="413409"/>
            </a:xfrm>
            <a:custGeom>
              <a:avLst/>
              <a:gdLst>
                <a:gd name="connsiteX0" fmla="*/ 273297 w 414179"/>
                <a:gd name="connsiteY0" fmla="*/ 0 h 413409"/>
                <a:gd name="connsiteX1" fmla="*/ 126255 w 414179"/>
                <a:gd name="connsiteY1" fmla="*/ 100081 h 413409"/>
                <a:gd name="connsiteX2" fmla="*/ 0 w 414179"/>
                <a:gd name="connsiteY2" fmla="*/ 365679 h 413409"/>
                <a:gd name="connsiteX3" fmla="*/ 47731 w 414179"/>
                <a:gd name="connsiteY3" fmla="*/ 413409 h 413409"/>
                <a:gd name="connsiteX4" fmla="*/ 314099 w 414179"/>
                <a:gd name="connsiteY4" fmla="*/ 287924 h 413409"/>
                <a:gd name="connsiteX5" fmla="*/ 414179 w 414179"/>
                <a:gd name="connsiteY5" fmla="*/ 141652 h 413409"/>
                <a:gd name="connsiteX6" fmla="*/ 355671 w 414179"/>
                <a:gd name="connsiteY6" fmla="*/ 56969 h 413409"/>
                <a:gd name="connsiteX7" fmla="*/ 273297 w 414179"/>
                <a:gd name="connsiteY7" fmla="*/ 0 h 413409"/>
                <a:gd name="connsiteX8" fmla="*/ 312559 w 414179"/>
                <a:gd name="connsiteY8" fmla="*/ 166288 h 413409"/>
                <a:gd name="connsiteX9" fmla="*/ 247122 w 414179"/>
                <a:gd name="connsiteY9" fmla="*/ 166288 h 413409"/>
                <a:gd name="connsiteX10" fmla="*/ 247122 w 414179"/>
                <a:gd name="connsiteY10" fmla="*/ 100850 h 413409"/>
                <a:gd name="connsiteX11" fmla="*/ 312559 w 414179"/>
                <a:gd name="connsiteY11" fmla="*/ 100850 h 413409"/>
                <a:gd name="connsiteX12" fmla="*/ 312559 w 414179"/>
                <a:gd name="connsiteY12" fmla="*/ 166288 h 41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179" h="413409">
                  <a:moveTo>
                    <a:pt x="273297" y="0"/>
                  </a:moveTo>
                  <a:cubicBezTo>
                    <a:pt x="227876" y="18476"/>
                    <a:pt x="176296" y="50040"/>
                    <a:pt x="126255" y="100081"/>
                  </a:cubicBezTo>
                  <a:cubicBezTo>
                    <a:pt x="34643" y="191693"/>
                    <a:pt x="7699" y="302551"/>
                    <a:pt x="0" y="365679"/>
                  </a:cubicBezTo>
                  <a:lnTo>
                    <a:pt x="47731" y="413409"/>
                  </a:lnTo>
                  <a:cubicBezTo>
                    <a:pt x="110858" y="405711"/>
                    <a:pt x="222487" y="379536"/>
                    <a:pt x="314099" y="287924"/>
                  </a:cubicBezTo>
                  <a:cubicBezTo>
                    <a:pt x="364139" y="237884"/>
                    <a:pt x="395703" y="187074"/>
                    <a:pt x="414179" y="141652"/>
                  </a:cubicBezTo>
                  <a:cubicBezTo>
                    <a:pt x="404171" y="116247"/>
                    <a:pt x="384155" y="86223"/>
                    <a:pt x="355671" y="56969"/>
                  </a:cubicBezTo>
                  <a:cubicBezTo>
                    <a:pt x="327956" y="30024"/>
                    <a:pt x="298702" y="10008"/>
                    <a:pt x="273297" y="0"/>
                  </a:cubicBezTo>
                  <a:close/>
                  <a:moveTo>
                    <a:pt x="312559" y="166288"/>
                  </a:moveTo>
                  <a:cubicBezTo>
                    <a:pt x="294853" y="183994"/>
                    <a:pt x="265598" y="183994"/>
                    <a:pt x="247122" y="166288"/>
                  </a:cubicBezTo>
                  <a:cubicBezTo>
                    <a:pt x="229415" y="148581"/>
                    <a:pt x="229415" y="119327"/>
                    <a:pt x="247122" y="100850"/>
                  </a:cubicBezTo>
                  <a:cubicBezTo>
                    <a:pt x="264828" y="83144"/>
                    <a:pt x="294083" y="83144"/>
                    <a:pt x="312559" y="100850"/>
                  </a:cubicBezTo>
                  <a:cubicBezTo>
                    <a:pt x="330266" y="119327"/>
                    <a:pt x="330266" y="148581"/>
                    <a:pt x="312559" y="166288"/>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1" name="Freeform: Shape 92">
              <a:extLst>
                <a:ext uri="{FF2B5EF4-FFF2-40B4-BE49-F238E27FC236}">
                  <a16:creationId xmlns:a16="http://schemas.microsoft.com/office/drawing/2014/main" id="{CC4E8E59-FE14-4B8D-8705-5BBE5958BE2C}"/>
                </a:ext>
              </a:extLst>
            </p:cNvPr>
            <p:cNvSpPr/>
            <p:nvPr/>
          </p:nvSpPr>
          <p:spPr>
            <a:xfrm>
              <a:off x="4712675" y="3584409"/>
              <a:ext cx="109648" cy="109875"/>
            </a:xfrm>
            <a:custGeom>
              <a:avLst/>
              <a:gdLst>
                <a:gd name="connsiteX0" fmla="*/ 89905 w 109648"/>
                <a:gd name="connsiteY0" fmla="*/ 19744 h 109875"/>
                <a:gd name="connsiteX1" fmla="*/ 53722 w 109648"/>
                <a:gd name="connsiteY1" fmla="*/ 12045 h 109875"/>
                <a:gd name="connsiteX2" fmla="*/ 2142 w 109648"/>
                <a:gd name="connsiteY2" fmla="*/ 107507 h 109875"/>
                <a:gd name="connsiteX3" fmla="*/ 97603 w 109648"/>
                <a:gd name="connsiteY3" fmla="*/ 55927 h 109875"/>
                <a:gd name="connsiteX4" fmla="*/ 89905 w 109648"/>
                <a:gd name="connsiteY4" fmla="*/ 19744 h 10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8" h="109875">
                  <a:moveTo>
                    <a:pt x="89905" y="19744"/>
                  </a:moveTo>
                  <a:cubicBezTo>
                    <a:pt x="77587" y="7426"/>
                    <a:pt x="79127" y="-13360"/>
                    <a:pt x="53722" y="12045"/>
                  </a:cubicBezTo>
                  <a:cubicBezTo>
                    <a:pt x="28317" y="37450"/>
                    <a:pt x="-9406" y="95189"/>
                    <a:pt x="2142" y="107507"/>
                  </a:cubicBezTo>
                  <a:cubicBezTo>
                    <a:pt x="14459" y="119824"/>
                    <a:pt x="72198" y="81332"/>
                    <a:pt x="97603" y="55927"/>
                  </a:cubicBezTo>
                  <a:cubicBezTo>
                    <a:pt x="123008" y="29752"/>
                    <a:pt x="102222" y="31291"/>
                    <a:pt x="89905" y="19744"/>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grpSp>
      <p:grpSp>
        <p:nvGrpSpPr>
          <p:cNvPr id="72" name="Graphic 81" descr="Users">
            <a:extLst>
              <a:ext uri="{FF2B5EF4-FFF2-40B4-BE49-F238E27FC236}">
                <a16:creationId xmlns:a16="http://schemas.microsoft.com/office/drawing/2014/main" id="{661BFABB-F434-4FFD-8C60-FF9521D42237}"/>
              </a:ext>
            </a:extLst>
          </p:cNvPr>
          <p:cNvGrpSpPr/>
          <p:nvPr/>
        </p:nvGrpSpPr>
        <p:grpSpPr>
          <a:xfrm>
            <a:off x="11810617" y="3600460"/>
            <a:ext cx="1083840" cy="712864"/>
            <a:chOff x="6075218" y="2575736"/>
            <a:chExt cx="646673" cy="403400"/>
          </a:xfrm>
          <a:solidFill>
            <a:schemeClr val="tx1"/>
          </a:solidFill>
        </p:grpSpPr>
        <p:sp>
          <p:nvSpPr>
            <p:cNvPr id="73" name="Freeform: Shape 23">
              <a:extLst>
                <a:ext uri="{FF2B5EF4-FFF2-40B4-BE49-F238E27FC236}">
                  <a16:creationId xmlns:a16="http://schemas.microsoft.com/office/drawing/2014/main" id="{E15A015C-BD4E-4B00-8A94-D5F8F04A1200}"/>
                </a:ext>
              </a:extLst>
            </p:cNvPr>
            <p:cNvSpPr/>
            <p:nvPr/>
          </p:nvSpPr>
          <p:spPr>
            <a:xfrm>
              <a:off x="6144504" y="2575736"/>
              <a:ext cx="138573" cy="138572"/>
            </a:xfrm>
            <a:custGeom>
              <a:avLst/>
              <a:gdLst>
                <a:gd name="connsiteX0" fmla="*/ 138573 w 138573"/>
                <a:gd name="connsiteY0" fmla="*/ 69286 h 138572"/>
                <a:gd name="connsiteX1" fmla="*/ 69287 w 138573"/>
                <a:gd name="connsiteY1" fmla="*/ 138573 h 138572"/>
                <a:gd name="connsiteX2" fmla="*/ 0 w 138573"/>
                <a:gd name="connsiteY2" fmla="*/ 69286 h 138572"/>
                <a:gd name="connsiteX3" fmla="*/ 69287 w 138573"/>
                <a:gd name="connsiteY3" fmla="*/ 0 h 138572"/>
                <a:gd name="connsiteX4" fmla="*/ 138573 w 138573"/>
                <a:gd name="connsiteY4" fmla="*/ 69286 h 13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73" h="138572">
                  <a:moveTo>
                    <a:pt x="138573" y="69286"/>
                  </a:moveTo>
                  <a:cubicBezTo>
                    <a:pt x="138573" y="107552"/>
                    <a:pt x="107552" y="138573"/>
                    <a:pt x="69287" y="138573"/>
                  </a:cubicBezTo>
                  <a:cubicBezTo>
                    <a:pt x="31021" y="138573"/>
                    <a:pt x="0" y="107552"/>
                    <a:pt x="0" y="69286"/>
                  </a:cubicBezTo>
                  <a:cubicBezTo>
                    <a:pt x="0" y="31021"/>
                    <a:pt x="31021" y="0"/>
                    <a:pt x="69287" y="0"/>
                  </a:cubicBezTo>
                  <a:cubicBezTo>
                    <a:pt x="107552" y="0"/>
                    <a:pt x="138573" y="31021"/>
                    <a:pt x="138573" y="69286"/>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4" name="Freeform: Shape 24">
              <a:extLst>
                <a:ext uri="{FF2B5EF4-FFF2-40B4-BE49-F238E27FC236}">
                  <a16:creationId xmlns:a16="http://schemas.microsoft.com/office/drawing/2014/main" id="{F6184077-BB9C-4762-A4BE-BD9952348A73}"/>
                </a:ext>
              </a:extLst>
            </p:cNvPr>
            <p:cNvSpPr/>
            <p:nvPr/>
          </p:nvSpPr>
          <p:spPr>
            <a:xfrm>
              <a:off x="6514032" y="2575736"/>
              <a:ext cx="138573" cy="138572"/>
            </a:xfrm>
            <a:custGeom>
              <a:avLst/>
              <a:gdLst>
                <a:gd name="connsiteX0" fmla="*/ 138573 w 138573"/>
                <a:gd name="connsiteY0" fmla="*/ 69286 h 138572"/>
                <a:gd name="connsiteX1" fmla="*/ 69287 w 138573"/>
                <a:gd name="connsiteY1" fmla="*/ 138573 h 138572"/>
                <a:gd name="connsiteX2" fmla="*/ 0 w 138573"/>
                <a:gd name="connsiteY2" fmla="*/ 69286 h 138572"/>
                <a:gd name="connsiteX3" fmla="*/ 69287 w 138573"/>
                <a:gd name="connsiteY3" fmla="*/ 0 h 138572"/>
                <a:gd name="connsiteX4" fmla="*/ 138573 w 138573"/>
                <a:gd name="connsiteY4" fmla="*/ 69286 h 13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73" h="138572">
                  <a:moveTo>
                    <a:pt x="138573" y="69286"/>
                  </a:moveTo>
                  <a:cubicBezTo>
                    <a:pt x="138573" y="107552"/>
                    <a:pt x="107552" y="138573"/>
                    <a:pt x="69287" y="138573"/>
                  </a:cubicBezTo>
                  <a:cubicBezTo>
                    <a:pt x="31021" y="138573"/>
                    <a:pt x="0" y="107552"/>
                    <a:pt x="0" y="69286"/>
                  </a:cubicBezTo>
                  <a:cubicBezTo>
                    <a:pt x="0" y="31021"/>
                    <a:pt x="31021" y="0"/>
                    <a:pt x="69287" y="0"/>
                  </a:cubicBezTo>
                  <a:cubicBezTo>
                    <a:pt x="107552" y="0"/>
                    <a:pt x="138573" y="31021"/>
                    <a:pt x="138573" y="69286"/>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5" name="Freeform: Shape 25">
              <a:extLst>
                <a:ext uri="{FF2B5EF4-FFF2-40B4-BE49-F238E27FC236}">
                  <a16:creationId xmlns:a16="http://schemas.microsoft.com/office/drawing/2014/main" id="{520A0A57-77CC-41FC-860B-C964862FB045}"/>
                </a:ext>
              </a:extLst>
            </p:cNvPr>
            <p:cNvSpPr/>
            <p:nvPr/>
          </p:nvSpPr>
          <p:spPr>
            <a:xfrm>
              <a:off x="6259982" y="2840564"/>
              <a:ext cx="277146" cy="138572"/>
            </a:xfrm>
            <a:custGeom>
              <a:avLst/>
              <a:gdLst>
                <a:gd name="connsiteX0" fmla="*/ 277146 w 277146"/>
                <a:gd name="connsiteY0" fmla="*/ 138573 h 138572"/>
                <a:gd name="connsiteX1" fmla="*/ 277146 w 277146"/>
                <a:gd name="connsiteY1" fmla="*/ 69286 h 138572"/>
                <a:gd name="connsiteX2" fmla="*/ 263289 w 277146"/>
                <a:gd name="connsiteY2" fmla="*/ 41572 h 138572"/>
                <a:gd name="connsiteX3" fmla="*/ 195542 w 277146"/>
                <a:gd name="connsiteY3" fmla="*/ 9238 h 138572"/>
                <a:gd name="connsiteX4" fmla="*/ 138573 w 277146"/>
                <a:gd name="connsiteY4" fmla="*/ 0 h 138572"/>
                <a:gd name="connsiteX5" fmla="*/ 81604 w 277146"/>
                <a:gd name="connsiteY5" fmla="*/ 9238 h 138572"/>
                <a:gd name="connsiteX6" fmla="*/ 13857 w 277146"/>
                <a:gd name="connsiteY6" fmla="*/ 41572 h 138572"/>
                <a:gd name="connsiteX7" fmla="*/ 0 w 277146"/>
                <a:gd name="connsiteY7" fmla="*/ 69286 h 138572"/>
                <a:gd name="connsiteX8" fmla="*/ 0 w 277146"/>
                <a:gd name="connsiteY8" fmla="*/ 138573 h 138572"/>
                <a:gd name="connsiteX9" fmla="*/ 277146 w 277146"/>
                <a:gd name="connsiteY9" fmla="*/ 138573 h 1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146" h="138572">
                  <a:moveTo>
                    <a:pt x="277146" y="138573"/>
                  </a:moveTo>
                  <a:lnTo>
                    <a:pt x="277146" y="69286"/>
                  </a:lnTo>
                  <a:cubicBezTo>
                    <a:pt x="277146" y="58509"/>
                    <a:pt x="272527" y="47731"/>
                    <a:pt x="263289" y="41572"/>
                  </a:cubicBezTo>
                  <a:cubicBezTo>
                    <a:pt x="244812" y="26175"/>
                    <a:pt x="220177" y="15397"/>
                    <a:pt x="195542" y="9238"/>
                  </a:cubicBezTo>
                  <a:cubicBezTo>
                    <a:pt x="178605" y="4619"/>
                    <a:pt x="158589" y="0"/>
                    <a:pt x="138573" y="0"/>
                  </a:cubicBezTo>
                  <a:cubicBezTo>
                    <a:pt x="120097" y="0"/>
                    <a:pt x="100081" y="3079"/>
                    <a:pt x="81604" y="9238"/>
                  </a:cubicBezTo>
                  <a:cubicBezTo>
                    <a:pt x="56969" y="15397"/>
                    <a:pt x="33873" y="27715"/>
                    <a:pt x="13857" y="41572"/>
                  </a:cubicBezTo>
                  <a:cubicBezTo>
                    <a:pt x="4619" y="49270"/>
                    <a:pt x="0" y="58509"/>
                    <a:pt x="0" y="69286"/>
                  </a:cubicBezTo>
                  <a:lnTo>
                    <a:pt x="0" y="138573"/>
                  </a:lnTo>
                  <a:lnTo>
                    <a:pt x="277146" y="138573"/>
                  </a:ln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6" name="Freeform: Shape 26">
              <a:extLst>
                <a:ext uri="{FF2B5EF4-FFF2-40B4-BE49-F238E27FC236}">
                  <a16:creationId xmlns:a16="http://schemas.microsoft.com/office/drawing/2014/main" id="{B6189DC3-6F85-4529-A9AE-0B1D753B0378}"/>
                </a:ext>
              </a:extLst>
            </p:cNvPr>
            <p:cNvSpPr/>
            <p:nvPr/>
          </p:nvSpPr>
          <p:spPr>
            <a:xfrm>
              <a:off x="6329268" y="2683515"/>
              <a:ext cx="138573" cy="138573"/>
            </a:xfrm>
            <a:custGeom>
              <a:avLst/>
              <a:gdLst>
                <a:gd name="connsiteX0" fmla="*/ 138573 w 138573"/>
                <a:gd name="connsiteY0" fmla="*/ 69286 h 138573"/>
                <a:gd name="connsiteX1" fmla="*/ 69287 w 138573"/>
                <a:gd name="connsiteY1" fmla="*/ 138573 h 138573"/>
                <a:gd name="connsiteX2" fmla="*/ 0 w 138573"/>
                <a:gd name="connsiteY2" fmla="*/ 69286 h 138573"/>
                <a:gd name="connsiteX3" fmla="*/ 69287 w 138573"/>
                <a:gd name="connsiteY3" fmla="*/ 0 h 138573"/>
                <a:gd name="connsiteX4" fmla="*/ 138573 w 138573"/>
                <a:gd name="connsiteY4" fmla="*/ 69286 h 13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73" h="138573">
                  <a:moveTo>
                    <a:pt x="138573" y="69286"/>
                  </a:moveTo>
                  <a:cubicBezTo>
                    <a:pt x="138573" y="107552"/>
                    <a:pt x="107552" y="138573"/>
                    <a:pt x="69287" y="138573"/>
                  </a:cubicBezTo>
                  <a:cubicBezTo>
                    <a:pt x="31021" y="138573"/>
                    <a:pt x="0" y="107552"/>
                    <a:pt x="0" y="69286"/>
                  </a:cubicBezTo>
                  <a:cubicBezTo>
                    <a:pt x="0" y="31021"/>
                    <a:pt x="31021" y="0"/>
                    <a:pt x="69287" y="0"/>
                  </a:cubicBezTo>
                  <a:cubicBezTo>
                    <a:pt x="107552" y="0"/>
                    <a:pt x="138573" y="31021"/>
                    <a:pt x="138573" y="69286"/>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7" name="Freeform: Shape 27">
              <a:extLst>
                <a:ext uri="{FF2B5EF4-FFF2-40B4-BE49-F238E27FC236}">
                  <a16:creationId xmlns:a16="http://schemas.microsoft.com/office/drawing/2014/main" id="{BF8ACF6A-73E7-4993-BF1F-930E32359D3B}"/>
                </a:ext>
              </a:extLst>
            </p:cNvPr>
            <p:cNvSpPr/>
            <p:nvPr/>
          </p:nvSpPr>
          <p:spPr>
            <a:xfrm>
              <a:off x="6470920" y="2732785"/>
              <a:ext cx="250971" cy="138573"/>
            </a:xfrm>
            <a:custGeom>
              <a:avLst/>
              <a:gdLst>
                <a:gd name="connsiteX0" fmla="*/ 237114 w 250971"/>
                <a:gd name="connsiteY0" fmla="*/ 41572 h 138573"/>
                <a:gd name="connsiteX1" fmla="*/ 169367 w 250971"/>
                <a:gd name="connsiteY1" fmla="*/ 9238 h 138573"/>
                <a:gd name="connsiteX2" fmla="*/ 112398 w 250971"/>
                <a:gd name="connsiteY2" fmla="*/ 0 h 138573"/>
                <a:gd name="connsiteX3" fmla="*/ 55429 w 250971"/>
                <a:gd name="connsiteY3" fmla="*/ 9238 h 138573"/>
                <a:gd name="connsiteX4" fmla="*/ 27715 w 250971"/>
                <a:gd name="connsiteY4" fmla="*/ 20016 h 138573"/>
                <a:gd name="connsiteX5" fmla="*/ 27715 w 250971"/>
                <a:gd name="connsiteY5" fmla="*/ 21556 h 138573"/>
                <a:gd name="connsiteX6" fmla="*/ 0 w 250971"/>
                <a:gd name="connsiteY6" fmla="*/ 89303 h 138573"/>
                <a:gd name="connsiteX7" fmla="*/ 70826 w 250971"/>
                <a:gd name="connsiteY7" fmla="*/ 124716 h 138573"/>
                <a:gd name="connsiteX8" fmla="*/ 83144 w 250971"/>
                <a:gd name="connsiteY8" fmla="*/ 138573 h 138573"/>
                <a:gd name="connsiteX9" fmla="*/ 250971 w 250971"/>
                <a:gd name="connsiteY9" fmla="*/ 138573 h 138573"/>
                <a:gd name="connsiteX10" fmla="*/ 250971 w 250971"/>
                <a:gd name="connsiteY10" fmla="*/ 69287 h 138573"/>
                <a:gd name="connsiteX11" fmla="*/ 237114 w 250971"/>
                <a:gd name="connsiteY11" fmla="*/ 41572 h 13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71" h="138573">
                  <a:moveTo>
                    <a:pt x="237114" y="41572"/>
                  </a:moveTo>
                  <a:cubicBezTo>
                    <a:pt x="218637" y="26175"/>
                    <a:pt x="194002" y="15397"/>
                    <a:pt x="169367" y="9238"/>
                  </a:cubicBezTo>
                  <a:cubicBezTo>
                    <a:pt x="152430" y="4619"/>
                    <a:pt x="132414" y="0"/>
                    <a:pt x="112398" y="0"/>
                  </a:cubicBezTo>
                  <a:cubicBezTo>
                    <a:pt x="93922" y="0"/>
                    <a:pt x="73906" y="3079"/>
                    <a:pt x="55429" y="9238"/>
                  </a:cubicBezTo>
                  <a:cubicBezTo>
                    <a:pt x="46191" y="12318"/>
                    <a:pt x="36953" y="15397"/>
                    <a:pt x="27715" y="20016"/>
                  </a:cubicBezTo>
                  <a:lnTo>
                    <a:pt x="27715" y="21556"/>
                  </a:lnTo>
                  <a:cubicBezTo>
                    <a:pt x="27715" y="47731"/>
                    <a:pt x="16937" y="72366"/>
                    <a:pt x="0" y="89303"/>
                  </a:cubicBezTo>
                  <a:cubicBezTo>
                    <a:pt x="29254" y="98541"/>
                    <a:pt x="52350" y="110858"/>
                    <a:pt x="70826" y="124716"/>
                  </a:cubicBezTo>
                  <a:cubicBezTo>
                    <a:pt x="75445" y="129335"/>
                    <a:pt x="80064" y="132414"/>
                    <a:pt x="83144" y="138573"/>
                  </a:cubicBezTo>
                  <a:lnTo>
                    <a:pt x="250971" y="138573"/>
                  </a:lnTo>
                  <a:lnTo>
                    <a:pt x="250971" y="69287"/>
                  </a:lnTo>
                  <a:cubicBezTo>
                    <a:pt x="250971" y="58509"/>
                    <a:pt x="246352" y="47731"/>
                    <a:pt x="237114" y="41572"/>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78" name="Freeform: Shape 28">
              <a:extLst>
                <a:ext uri="{FF2B5EF4-FFF2-40B4-BE49-F238E27FC236}">
                  <a16:creationId xmlns:a16="http://schemas.microsoft.com/office/drawing/2014/main" id="{7C117C2C-D91F-46FC-A534-B194D59A3392}"/>
                </a:ext>
              </a:extLst>
            </p:cNvPr>
            <p:cNvSpPr/>
            <p:nvPr/>
          </p:nvSpPr>
          <p:spPr>
            <a:xfrm>
              <a:off x="6075218" y="2732785"/>
              <a:ext cx="250971" cy="138573"/>
            </a:xfrm>
            <a:custGeom>
              <a:avLst/>
              <a:gdLst>
                <a:gd name="connsiteX0" fmla="*/ 180145 w 250971"/>
                <a:gd name="connsiteY0" fmla="*/ 124716 h 138573"/>
                <a:gd name="connsiteX1" fmla="*/ 180145 w 250971"/>
                <a:gd name="connsiteY1" fmla="*/ 124716 h 138573"/>
                <a:gd name="connsiteX2" fmla="*/ 250971 w 250971"/>
                <a:gd name="connsiteY2" fmla="*/ 89303 h 138573"/>
                <a:gd name="connsiteX3" fmla="*/ 223257 w 250971"/>
                <a:gd name="connsiteY3" fmla="*/ 21556 h 138573"/>
                <a:gd name="connsiteX4" fmla="*/ 223257 w 250971"/>
                <a:gd name="connsiteY4" fmla="*/ 18476 h 138573"/>
                <a:gd name="connsiteX5" fmla="*/ 195542 w 250971"/>
                <a:gd name="connsiteY5" fmla="*/ 9238 h 138573"/>
                <a:gd name="connsiteX6" fmla="*/ 138573 w 250971"/>
                <a:gd name="connsiteY6" fmla="*/ 0 h 138573"/>
                <a:gd name="connsiteX7" fmla="*/ 81604 w 250971"/>
                <a:gd name="connsiteY7" fmla="*/ 9238 h 138573"/>
                <a:gd name="connsiteX8" fmla="*/ 13857 w 250971"/>
                <a:gd name="connsiteY8" fmla="*/ 41572 h 138573"/>
                <a:gd name="connsiteX9" fmla="*/ 0 w 250971"/>
                <a:gd name="connsiteY9" fmla="*/ 69287 h 138573"/>
                <a:gd name="connsiteX10" fmla="*/ 0 w 250971"/>
                <a:gd name="connsiteY10" fmla="*/ 138573 h 138573"/>
                <a:gd name="connsiteX11" fmla="*/ 166288 w 250971"/>
                <a:gd name="connsiteY11" fmla="*/ 138573 h 138573"/>
                <a:gd name="connsiteX12" fmla="*/ 180145 w 250971"/>
                <a:gd name="connsiteY12" fmla="*/ 124716 h 13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971" h="138573">
                  <a:moveTo>
                    <a:pt x="180145" y="124716"/>
                  </a:moveTo>
                  <a:lnTo>
                    <a:pt x="180145" y="124716"/>
                  </a:lnTo>
                  <a:cubicBezTo>
                    <a:pt x="201701" y="109319"/>
                    <a:pt x="226336" y="97001"/>
                    <a:pt x="250971" y="89303"/>
                  </a:cubicBezTo>
                  <a:cubicBezTo>
                    <a:pt x="234034" y="70826"/>
                    <a:pt x="223257" y="47731"/>
                    <a:pt x="223257" y="21556"/>
                  </a:cubicBezTo>
                  <a:cubicBezTo>
                    <a:pt x="223257" y="20016"/>
                    <a:pt x="223257" y="20016"/>
                    <a:pt x="223257" y="18476"/>
                  </a:cubicBezTo>
                  <a:cubicBezTo>
                    <a:pt x="214018" y="15397"/>
                    <a:pt x="204780" y="10778"/>
                    <a:pt x="195542" y="9238"/>
                  </a:cubicBezTo>
                  <a:cubicBezTo>
                    <a:pt x="178605" y="4619"/>
                    <a:pt x="158589" y="0"/>
                    <a:pt x="138573" y="0"/>
                  </a:cubicBezTo>
                  <a:cubicBezTo>
                    <a:pt x="120097" y="0"/>
                    <a:pt x="100081" y="3079"/>
                    <a:pt x="81604" y="9238"/>
                  </a:cubicBezTo>
                  <a:cubicBezTo>
                    <a:pt x="56969" y="16937"/>
                    <a:pt x="33873" y="27715"/>
                    <a:pt x="13857" y="41572"/>
                  </a:cubicBezTo>
                  <a:cubicBezTo>
                    <a:pt x="4619" y="47731"/>
                    <a:pt x="0" y="58509"/>
                    <a:pt x="0" y="69287"/>
                  </a:cubicBezTo>
                  <a:lnTo>
                    <a:pt x="0" y="138573"/>
                  </a:lnTo>
                  <a:lnTo>
                    <a:pt x="166288" y="138573"/>
                  </a:lnTo>
                  <a:cubicBezTo>
                    <a:pt x="170907" y="132414"/>
                    <a:pt x="173986" y="129335"/>
                    <a:pt x="180145" y="124716"/>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grpSp>
      <p:grpSp>
        <p:nvGrpSpPr>
          <p:cNvPr id="80" name="Graphic 82" descr="Lightbulb">
            <a:extLst>
              <a:ext uri="{FF2B5EF4-FFF2-40B4-BE49-F238E27FC236}">
                <a16:creationId xmlns:a16="http://schemas.microsoft.com/office/drawing/2014/main" id="{62388522-8E95-4AE9-8C03-011A1A135A16}"/>
              </a:ext>
            </a:extLst>
          </p:cNvPr>
          <p:cNvGrpSpPr/>
          <p:nvPr/>
        </p:nvGrpSpPr>
        <p:grpSpPr>
          <a:xfrm>
            <a:off x="10295564" y="4340560"/>
            <a:ext cx="625342" cy="941972"/>
            <a:chOff x="6076870" y="3765317"/>
            <a:chExt cx="400322" cy="646674"/>
          </a:xfrm>
          <a:solidFill>
            <a:schemeClr val="accent5">
              <a:lumMod val="20000"/>
              <a:lumOff val="80000"/>
            </a:schemeClr>
          </a:solidFill>
        </p:grpSpPr>
        <p:sp>
          <p:nvSpPr>
            <p:cNvPr id="81" name="Freeform: Shape 94">
              <a:extLst>
                <a:ext uri="{FF2B5EF4-FFF2-40B4-BE49-F238E27FC236}">
                  <a16:creationId xmlns:a16="http://schemas.microsoft.com/office/drawing/2014/main" id="{C0FF0C81-A1F3-46C7-8106-734750108926}"/>
                </a:ext>
              </a:extLst>
            </p:cNvPr>
            <p:cNvSpPr/>
            <p:nvPr/>
          </p:nvSpPr>
          <p:spPr>
            <a:xfrm>
              <a:off x="6176950" y="4211830"/>
              <a:ext cx="200161" cy="46191"/>
            </a:xfrm>
            <a:custGeom>
              <a:avLst/>
              <a:gdLst>
                <a:gd name="connsiteX0" fmla="*/ 23096 w 200161"/>
                <a:gd name="connsiteY0" fmla="*/ 0 h 46191"/>
                <a:gd name="connsiteX1" fmla="*/ 177066 w 200161"/>
                <a:gd name="connsiteY1" fmla="*/ 0 h 46191"/>
                <a:gd name="connsiteX2" fmla="*/ 200161 w 200161"/>
                <a:gd name="connsiteY2" fmla="*/ 23096 h 46191"/>
                <a:gd name="connsiteX3" fmla="*/ 177066 w 200161"/>
                <a:gd name="connsiteY3" fmla="*/ 46191 h 46191"/>
                <a:gd name="connsiteX4" fmla="*/ 23096 w 200161"/>
                <a:gd name="connsiteY4" fmla="*/ 46191 h 46191"/>
                <a:gd name="connsiteX5" fmla="*/ 0 w 200161"/>
                <a:gd name="connsiteY5" fmla="*/ 23096 h 46191"/>
                <a:gd name="connsiteX6" fmla="*/ 23096 w 200161"/>
                <a:gd name="connsiteY6" fmla="*/ 0 h 4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61" h="46191">
                  <a:moveTo>
                    <a:pt x="23096" y="0"/>
                  </a:moveTo>
                  <a:lnTo>
                    <a:pt x="177066" y="0"/>
                  </a:lnTo>
                  <a:cubicBezTo>
                    <a:pt x="190153" y="0"/>
                    <a:pt x="200161" y="10008"/>
                    <a:pt x="200161" y="23096"/>
                  </a:cubicBezTo>
                  <a:cubicBezTo>
                    <a:pt x="200161" y="36183"/>
                    <a:pt x="190153" y="46191"/>
                    <a:pt x="177066" y="46191"/>
                  </a:cubicBezTo>
                  <a:lnTo>
                    <a:pt x="23096" y="46191"/>
                  </a:lnTo>
                  <a:cubicBezTo>
                    <a:pt x="10008" y="46191"/>
                    <a:pt x="0" y="36183"/>
                    <a:pt x="0" y="23096"/>
                  </a:cubicBezTo>
                  <a:cubicBezTo>
                    <a:pt x="0" y="10008"/>
                    <a:pt x="10008" y="0"/>
                    <a:pt x="23096" y="0"/>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82" name="Freeform: Shape 95">
              <a:extLst>
                <a:ext uri="{FF2B5EF4-FFF2-40B4-BE49-F238E27FC236}">
                  <a16:creationId xmlns:a16="http://schemas.microsoft.com/office/drawing/2014/main" id="{FEF2EB11-B636-470D-BEF1-5D0A3866D527}"/>
                </a:ext>
              </a:extLst>
            </p:cNvPr>
            <p:cNvSpPr/>
            <p:nvPr/>
          </p:nvSpPr>
          <p:spPr>
            <a:xfrm>
              <a:off x="6176950" y="4288815"/>
              <a:ext cx="200161" cy="46191"/>
            </a:xfrm>
            <a:custGeom>
              <a:avLst/>
              <a:gdLst>
                <a:gd name="connsiteX0" fmla="*/ 23096 w 200161"/>
                <a:gd name="connsiteY0" fmla="*/ 0 h 46191"/>
                <a:gd name="connsiteX1" fmla="*/ 177066 w 200161"/>
                <a:gd name="connsiteY1" fmla="*/ 0 h 46191"/>
                <a:gd name="connsiteX2" fmla="*/ 200161 w 200161"/>
                <a:gd name="connsiteY2" fmla="*/ 23096 h 46191"/>
                <a:gd name="connsiteX3" fmla="*/ 177066 w 200161"/>
                <a:gd name="connsiteY3" fmla="*/ 46191 h 46191"/>
                <a:gd name="connsiteX4" fmla="*/ 23096 w 200161"/>
                <a:gd name="connsiteY4" fmla="*/ 46191 h 46191"/>
                <a:gd name="connsiteX5" fmla="*/ 0 w 200161"/>
                <a:gd name="connsiteY5" fmla="*/ 23096 h 46191"/>
                <a:gd name="connsiteX6" fmla="*/ 23096 w 200161"/>
                <a:gd name="connsiteY6" fmla="*/ 0 h 4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61" h="46191">
                  <a:moveTo>
                    <a:pt x="23096" y="0"/>
                  </a:moveTo>
                  <a:lnTo>
                    <a:pt x="177066" y="0"/>
                  </a:lnTo>
                  <a:cubicBezTo>
                    <a:pt x="190153" y="0"/>
                    <a:pt x="200161" y="10008"/>
                    <a:pt x="200161" y="23096"/>
                  </a:cubicBezTo>
                  <a:cubicBezTo>
                    <a:pt x="200161" y="36183"/>
                    <a:pt x="190153" y="46191"/>
                    <a:pt x="177066" y="46191"/>
                  </a:cubicBezTo>
                  <a:lnTo>
                    <a:pt x="23096" y="46191"/>
                  </a:lnTo>
                  <a:cubicBezTo>
                    <a:pt x="10008" y="46191"/>
                    <a:pt x="0" y="36183"/>
                    <a:pt x="0" y="23096"/>
                  </a:cubicBezTo>
                  <a:cubicBezTo>
                    <a:pt x="0" y="10008"/>
                    <a:pt x="10008" y="0"/>
                    <a:pt x="23096" y="0"/>
                  </a:cubicBez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83" name="Freeform: Shape 96">
              <a:extLst>
                <a:ext uri="{FF2B5EF4-FFF2-40B4-BE49-F238E27FC236}">
                  <a16:creationId xmlns:a16="http://schemas.microsoft.com/office/drawing/2014/main" id="{CAE7DE3A-29F5-4AB9-9B3A-4D30304E5B0A}"/>
                </a:ext>
              </a:extLst>
            </p:cNvPr>
            <p:cNvSpPr/>
            <p:nvPr/>
          </p:nvSpPr>
          <p:spPr>
            <a:xfrm>
              <a:off x="6226990" y="4365800"/>
              <a:ext cx="100080" cy="46191"/>
            </a:xfrm>
            <a:custGeom>
              <a:avLst/>
              <a:gdLst>
                <a:gd name="connsiteX0" fmla="*/ 0 w 100080"/>
                <a:gd name="connsiteY0" fmla="*/ 0 h 46191"/>
                <a:gd name="connsiteX1" fmla="*/ 50040 w 100080"/>
                <a:gd name="connsiteY1" fmla="*/ 46191 h 46191"/>
                <a:gd name="connsiteX2" fmla="*/ 100081 w 100080"/>
                <a:gd name="connsiteY2" fmla="*/ 0 h 46191"/>
                <a:gd name="connsiteX3" fmla="*/ 0 w 100080"/>
                <a:gd name="connsiteY3" fmla="*/ 0 h 46191"/>
              </a:gdLst>
              <a:ahLst/>
              <a:cxnLst>
                <a:cxn ang="0">
                  <a:pos x="connsiteX0" y="connsiteY0"/>
                </a:cxn>
                <a:cxn ang="0">
                  <a:pos x="connsiteX1" y="connsiteY1"/>
                </a:cxn>
                <a:cxn ang="0">
                  <a:pos x="connsiteX2" y="connsiteY2"/>
                </a:cxn>
                <a:cxn ang="0">
                  <a:pos x="connsiteX3" y="connsiteY3"/>
                </a:cxn>
              </a:cxnLst>
              <a:rect l="l" t="t" r="r" b="b"/>
              <a:pathLst>
                <a:path w="100080" h="46191">
                  <a:moveTo>
                    <a:pt x="0" y="0"/>
                  </a:moveTo>
                  <a:cubicBezTo>
                    <a:pt x="2310" y="26175"/>
                    <a:pt x="23865" y="46191"/>
                    <a:pt x="50040" y="46191"/>
                  </a:cubicBezTo>
                  <a:cubicBezTo>
                    <a:pt x="76215" y="46191"/>
                    <a:pt x="97771" y="26175"/>
                    <a:pt x="100081" y="0"/>
                  </a:cubicBezTo>
                  <a:lnTo>
                    <a:pt x="0" y="0"/>
                  </a:ln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sp>
          <p:nvSpPr>
            <p:cNvPr id="84" name="Freeform: Shape 97">
              <a:extLst>
                <a:ext uri="{FF2B5EF4-FFF2-40B4-BE49-F238E27FC236}">
                  <a16:creationId xmlns:a16="http://schemas.microsoft.com/office/drawing/2014/main" id="{C0559D67-2ACF-4F43-953D-919D9EFC7CC5}"/>
                </a:ext>
              </a:extLst>
            </p:cNvPr>
            <p:cNvSpPr/>
            <p:nvPr/>
          </p:nvSpPr>
          <p:spPr>
            <a:xfrm>
              <a:off x="6076870" y="3765317"/>
              <a:ext cx="400322" cy="415719"/>
            </a:xfrm>
            <a:custGeom>
              <a:avLst/>
              <a:gdLst>
                <a:gd name="connsiteX0" fmla="*/ 200161 w 400322"/>
                <a:gd name="connsiteY0" fmla="*/ 0 h 415719"/>
                <a:gd name="connsiteX1" fmla="*/ 200161 w 400322"/>
                <a:gd name="connsiteY1" fmla="*/ 0 h 415719"/>
                <a:gd name="connsiteX2" fmla="*/ 200161 w 400322"/>
                <a:gd name="connsiteY2" fmla="*/ 0 h 415719"/>
                <a:gd name="connsiteX3" fmla="*/ 0 w 400322"/>
                <a:gd name="connsiteY3" fmla="*/ 197851 h 415719"/>
                <a:gd name="connsiteX4" fmla="*/ 0 w 400322"/>
                <a:gd name="connsiteY4" fmla="*/ 204780 h 415719"/>
                <a:gd name="connsiteX5" fmla="*/ 13857 w 400322"/>
                <a:gd name="connsiteY5" fmla="*/ 274067 h 415719"/>
                <a:gd name="connsiteX6" fmla="*/ 48501 w 400322"/>
                <a:gd name="connsiteY6" fmla="*/ 331036 h 415719"/>
                <a:gd name="connsiteX7" fmla="*/ 95461 w 400322"/>
                <a:gd name="connsiteY7" fmla="*/ 407251 h 415719"/>
                <a:gd name="connsiteX8" fmla="*/ 109319 w 400322"/>
                <a:gd name="connsiteY8" fmla="*/ 415719 h 415719"/>
                <a:gd name="connsiteX9" fmla="*/ 291003 w 400322"/>
                <a:gd name="connsiteY9" fmla="*/ 415719 h 415719"/>
                <a:gd name="connsiteX10" fmla="*/ 304861 w 400322"/>
                <a:gd name="connsiteY10" fmla="*/ 407251 h 415719"/>
                <a:gd name="connsiteX11" fmla="*/ 351821 w 400322"/>
                <a:gd name="connsiteY11" fmla="*/ 331036 h 415719"/>
                <a:gd name="connsiteX12" fmla="*/ 386465 w 400322"/>
                <a:gd name="connsiteY12" fmla="*/ 274067 h 415719"/>
                <a:gd name="connsiteX13" fmla="*/ 400322 w 400322"/>
                <a:gd name="connsiteY13" fmla="*/ 204780 h 415719"/>
                <a:gd name="connsiteX14" fmla="*/ 400322 w 400322"/>
                <a:gd name="connsiteY14" fmla="*/ 197851 h 415719"/>
                <a:gd name="connsiteX15" fmla="*/ 200161 w 400322"/>
                <a:gd name="connsiteY15" fmla="*/ 0 h 415719"/>
                <a:gd name="connsiteX16" fmla="*/ 354131 w 400322"/>
                <a:gd name="connsiteY16" fmla="*/ 204010 h 415719"/>
                <a:gd name="connsiteX17" fmla="*/ 343353 w 400322"/>
                <a:gd name="connsiteY17" fmla="*/ 257900 h 415719"/>
                <a:gd name="connsiteX18" fmla="*/ 317178 w 400322"/>
                <a:gd name="connsiteY18" fmla="*/ 300242 h 415719"/>
                <a:gd name="connsiteX19" fmla="*/ 272527 w 400322"/>
                <a:gd name="connsiteY19" fmla="*/ 369528 h 415719"/>
                <a:gd name="connsiteX20" fmla="*/ 200161 w 400322"/>
                <a:gd name="connsiteY20" fmla="*/ 369528 h 415719"/>
                <a:gd name="connsiteX21" fmla="*/ 128565 w 400322"/>
                <a:gd name="connsiteY21" fmla="*/ 369528 h 415719"/>
                <a:gd name="connsiteX22" fmla="*/ 83914 w 400322"/>
                <a:gd name="connsiteY22" fmla="*/ 300242 h 415719"/>
                <a:gd name="connsiteX23" fmla="*/ 57739 w 400322"/>
                <a:gd name="connsiteY23" fmla="*/ 257900 h 415719"/>
                <a:gd name="connsiteX24" fmla="*/ 46961 w 400322"/>
                <a:gd name="connsiteY24" fmla="*/ 204010 h 415719"/>
                <a:gd name="connsiteX25" fmla="*/ 46961 w 400322"/>
                <a:gd name="connsiteY25" fmla="*/ 197851 h 415719"/>
                <a:gd name="connsiteX26" fmla="*/ 200931 w 400322"/>
                <a:gd name="connsiteY26" fmla="*/ 45421 h 415719"/>
                <a:gd name="connsiteX27" fmla="*/ 200931 w 400322"/>
                <a:gd name="connsiteY27" fmla="*/ 45421 h 415719"/>
                <a:gd name="connsiteX28" fmla="*/ 200931 w 400322"/>
                <a:gd name="connsiteY28" fmla="*/ 45421 h 415719"/>
                <a:gd name="connsiteX29" fmla="*/ 200931 w 400322"/>
                <a:gd name="connsiteY29" fmla="*/ 45421 h 415719"/>
                <a:gd name="connsiteX30" fmla="*/ 200931 w 400322"/>
                <a:gd name="connsiteY30" fmla="*/ 45421 h 415719"/>
                <a:gd name="connsiteX31" fmla="*/ 200931 w 400322"/>
                <a:gd name="connsiteY31" fmla="*/ 45421 h 415719"/>
                <a:gd name="connsiteX32" fmla="*/ 200931 w 400322"/>
                <a:gd name="connsiteY32" fmla="*/ 45421 h 415719"/>
                <a:gd name="connsiteX33" fmla="*/ 354901 w 400322"/>
                <a:gd name="connsiteY33" fmla="*/ 197851 h 415719"/>
                <a:gd name="connsiteX34" fmla="*/ 354901 w 400322"/>
                <a:gd name="connsiteY34" fmla="*/ 204010 h 41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0322" h="415719">
                  <a:moveTo>
                    <a:pt x="200161" y="0"/>
                  </a:moveTo>
                  <a:cubicBezTo>
                    <a:pt x="200161" y="0"/>
                    <a:pt x="200161" y="0"/>
                    <a:pt x="200161" y="0"/>
                  </a:cubicBezTo>
                  <a:cubicBezTo>
                    <a:pt x="200161" y="0"/>
                    <a:pt x="200161" y="0"/>
                    <a:pt x="200161" y="0"/>
                  </a:cubicBezTo>
                  <a:cubicBezTo>
                    <a:pt x="90842" y="770"/>
                    <a:pt x="2310" y="88533"/>
                    <a:pt x="0" y="197851"/>
                  </a:cubicBezTo>
                  <a:lnTo>
                    <a:pt x="0" y="204780"/>
                  </a:lnTo>
                  <a:cubicBezTo>
                    <a:pt x="770" y="228645"/>
                    <a:pt x="5389" y="251741"/>
                    <a:pt x="13857" y="274067"/>
                  </a:cubicBezTo>
                  <a:cubicBezTo>
                    <a:pt x="22326" y="294853"/>
                    <a:pt x="33873" y="314099"/>
                    <a:pt x="48501" y="331036"/>
                  </a:cubicBezTo>
                  <a:cubicBezTo>
                    <a:pt x="66977" y="351052"/>
                    <a:pt x="86993" y="390314"/>
                    <a:pt x="95461" y="407251"/>
                  </a:cubicBezTo>
                  <a:cubicBezTo>
                    <a:pt x="97771" y="412640"/>
                    <a:pt x="103160" y="415719"/>
                    <a:pt x="109319" y="415719"/>
                  </a:cubicBezTo>
                  <a:lnTo>
                    <a:pt x="291003" y="415719"/>
                  </a:lnTo>
                  <a:cubicBezTo>
                    <a:pt x="297162" y="415719"/>
                    <a:pt x="302551" y="412640"/>
                    <a:pt x="304861" y="407251"/>
                  </a:cubicBezTo>
                  <a:cubicBezTo>
                    <a:pt x="313329" y="390314"/>
                    <a:pt x="333345" y="351052"/>
                    <a:pt x="351821" y="331036"/>
                  </a:cubicBezTo>
                  <a:cubicBezTo>
                    <a:pt x="366449" y="314099"/>
                    <a:pt x="378766" y="294853"/>
                    <a:pt x="386465" y="274067"/>
                  </a:cubicBezTo>
                  <a:cubicBezTo>
                    <a:pt x="394933" y="251741"/>
                    <a:pt x="399552" y="228645"/>
                    <a:pt x="400322" y="204780"/>
                  </a:cubicBezTo>
                  <a:lnTo>
                    <a:pt x="400322" y="197851"/>
                  </a:lnTo>
                  <a:cubicBezTo>
                    <a:pt x="398012" y="88533"/>
                    <a:pt x="309480" y="770"/>
                    <a:pt x="200161" y="0"/>
                  </a:cubicBezTo>
                  <a:close/>
                  <a:moveTo>
                    <a:pt x="354131" y="204010"/>
                  </a:moveTo>
                  <a:cubicBezTo>
                    <a:pt x="353361" y="222487"/>
                    <a:pt x="349512" y="240963"/>
                    <a:pt x="343353" y="257900"/>
                  </a:cubicBezTo>
                  <a:cubicBezTo>
                    <a:pt x="337194" y="273297"/>
                    <a:pt x="328726" y="287924"/>
                    <a:pt x="317178" y="300242"/>
                  </a:cubicBezTo>
                  <a:cubicBezTo>
                    <a:pt x="299472" y="321797"/>
                    <a:pt x="284075" y="344893"/>
                    <a:pt x="272527" y="369528"/>
                  </a:cubicBezTo>
                  <a:lnTo>
                    <a:pt x="200161" y="369528"/>
                  </a:lnTo>
                  <a:lnTo>
                    <a:pt x="128565" y="369528"/>
                  </a:lnTo>
                  <a:cubicBezTo>
                    <a:pt x="116247" y="344893"/>
                    <a:pt x="100850" y="321797"/>
                    <a:pt x="83914" y="300242"/>
                  </a:cubicBezTo>
                  <a:cubicBezTo>
                    <a:pt x="73136" y="287924"/>
                    <a:pt x="63898" y="273297"/>
                    <a:pt x="57739" y="257900"/>
                  </a:cubicBezTo>
                  <a:cubicBezTo>
                    <a:pt x="50810" y="240963"/>
                    <a:pt x="47731" y="222487"/>
                    <a:pt x="46961" y="204010"/>
                  </a:cubicBezTo>
                  <a:lnTo>
                    <a:pt x="46961" y="197851"/>
                  </a:lnTo>
                  <a:cubicBezTo>
                    <a:pt x="48501" y="113938"/>
                    <a:pt x="117017" y="46191"/>
                    <a:pt x="200931" y="45421"/>
                  </a:cubicBezTo>
                  <a:lnTo>
                    <a:pt x="200931" y="45421"/>
                  </a:lnTo>
                  <a:lnTo>
                    <a:pt x="200931" y="45421"/>
                  </a:lnTo>
                  <a:cubicBezTo>
                    <a:pt x="200931" y="45421"/>
                    <a:pt x="200931" y="45421"/>
                    <a:pt x="200931" y="45421"/>
                  </a:cubicBezTo>
                  <a:cubicBezTo>
                    <a:pt x="200931" y="45421"/>
                    <a:pt x="200931" y="45421"/>
                    <a:pt x="200931" y="45421"/>
                  </a:cubicBezTo>
                  <a:lnTo>
                    <a:pt x="200931" y="45421"/>
                  </a:lnTo>
                  <a:lnTo>
                    <a:pt x="200931" y="45421"/>
                  </a:lnTo>
                  <a:cubicBezTo>
                    <a:pt x="284845" y="46191"/>
                    <a:pt x="353361" y="113168"/>
                    <a:pt x="354901" y="197851"/>
                  </a:cubicBezTo>
                  <a:lnTo>
                    <a:pt x="354901" y="204010"/>
                  </a:lnTo>
                  <a:close/>
                </a:path>
              </a:pathLst>
            </a:custGeom>
            <a:grpFill/>
            <a:ln w="7640"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a:p>
          </p:txBody>
        </p:sp>
      </p:grpSp>
      <p:sp>
        <p:nvSpPr>
          <p:cNvPr id="40" name="1 Título">
            <a:extLst>
              <a:ext uri="{FF2B5EF4-FFF2-40B4-BE49-F238E27FC236}">
                <a16:creationId xmlns:a16="http://schemas.microsoft.com/office/drawing/2014/main" id="{EA8E8F11-5801-42DF-BC26-E9B060673525}"/>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258899353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57150" y="372887"/>
            <a:ext cx="21831300"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3. IMPACTO REGIONAL, NACIONAL E INTERNACIONAL DESDE LA EXTENSIÓN Y PROYECCIÓN SOCIAL</a:t>
            </a:r>
          </a:p>
        </p:txBody>
      </p:sp>
      <p:grpSp>
        <p:nvGrpSpPr>
          <p:cNvPr id="3" name="Grupo 2">
            <a:extLst>
              <a:ext uri="{FF2B5EF4-FFF2-40B4-BE49-F238E27FC236}">
                <a16:creationId xmlns:a16="http://schemas.microsoft.com/office/drawing/2014/main" id="{6CFC23D6-D191-7B98-D172-68CDE238F5D5}"/>
              </a:ext>
            </a:extLst>
          </p:cNvPr>
          <p:cNvGrpSpPr/>
          <p:nvPr/>
        </p:nvGrpSpPr>
        <p:grpSpPr>
          <a:xfrm>
            <a:off x="3128211" y="3272581"/>
            <a:ext cx="19202398" cy="7988838"/>
            <a:chOff x="3128211" y="3272581"/>
            <a:chExt cx="19202398" cy="7988838"/>
          </a:xfrm>
        </p:grpSpPr>
        <p:sp>
          <p:nvSpPr>
            <p:cNvPr id="4" name="Forma libre: forma 3">
              <a:extLst>
                <a:ext uri="{FF2B5EF4-FFF2-40B4-BE49-F238E27FC236}">
                  <a16:creationId xmlns:a16="http://schemas.microsoft.com/office/drawing/2014/main" id="{9DF20118-EF0A-65FB-03F7-40DA2CC36B36}"/>
                </a:ext>
              </a:extLst>
            </p:cNvPr>
            <p:cNvSpPr/>
            <p:nvPr/>
          </p:nvSpPr>
          <p:spPr>
            <a:xfrm>
              <a:off x="3128211" y="3272581"/>
              <a:ext cx="15361919" cy="1757544"/>
            </a:xfrm>
            <a:custGeom>
              <a:avLst/>
              <a:gdLst>
                <a:gd name="connsiteX0" fmla="*/ 0 w 15361919"/>
                <a:gd name="connsiteY0" fmla="*/ 175754 h 1757544"/>
                <a:gd name="connsiteX1" fmla="*/ 175754 w 15361919"/>
                <a:gd name="connsiteY1" fmla="*/ 0 h 1757544"/>
                <a:gd name="connsiteX2" fmla="*/ 15186165 w 15361919"/>
                <a:gd name="connsiteY2" fmla="*/ 0 h 1757544"/>
                <a:gd name="connsiteX3" fmla="*/ 15361919 w 15361919"/>
                <a:gd name="connsiteY3" fmla="*/ 175754 h 1757544"/>
                <a:gd name="connsiteX4" fmla="*/ 15361919 w 15361919"/>
                <a:gd name="connsiteY4" fmla="*/ 1581790 h 1757544"/>
                <a:gd name="connsiteX5" fmla="*/ 15186165 w 15361919"/>
                <a:gd name="connsiteY5" fmla="*/ 1757544 h 1757544"/>
                <a:gd name="connsiteX6" fmla="*/ 175754 w 15361919"/>
                <a:gd name="connsiteY6" fmla="*/ 1757544 h 1757544"/>
                <a:gd name="connsiteX7" fmla="*/ 0 w 15361919"/>
                <a:gd name="connsiteY7" fmla="*/ 1581790 h 1757544"/>
                <a:gd name="connsiteX8" fmla="*/ 0 w 15361919"/>
                <a:gd name="connsiteY8" fmla="*/ 175754 h 17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1919" h="1757544">
                  <a:moveTo>
                    <a:pt x="0" y="175754"/>
                  </a:moveTo>
                  <a:cubicBezTo>
                    <a:pt x="0" y="78688"/>
                    <a:pt x="78688" y="0"/>
                    <a:pt x="175754" y="0"/>
                  </a:cubicBezTo>
                  <a:lnTo>
                    <a:pt x="15186165" y="0"/>
                  </a:lnTo>
                  <a:cubicBezTo>
                    <a:pt x="15283231" y="0"/>
                    <a:pt x="15361919" y="78688"/>
                    <a:pt x="15361919" y="175754"/>
                  </a:cubicBezTo>
                  <a:lnTo>
                    <a:pt x="15361919" y="1581790"/>
                  </a:lnTo>
                  <a:cubicBezTo>
                    <a:pt x="15361919" y="1678856"/>
                    <a:pt x="15283231" y="1757544"/>
                    <a:pt x="15186165" y="1757544"/>
                  </a:cubicBezTo>
                  <a:lnTo>
                    <a:pt x="175754" y="1757544"/>
                  </a:lnTo>
                  <a:cubicBezTo>
                    <a:pt x="78688" y="1757544"/>
                    <a:pt x="0" y="1678856"/>
                    <a:pt x="0" y="1581790"/>
                  </a:cubicBezTo>
                  <a:lnTo>
                    <a:pt x="0" y="175754"/>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397" tIns="173397" rIns="2115484" bIns="173397"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a:t>
              </a:r>
              <a:r>
                <a:rPr lang="es-ES" altLang="es-CO" sz="3200" b="0" kern="1200" dirty="0">
                  <a:solidFill>
                    <a:srgbClr val="113576"/>
                  </a:solidFill>
                  <a:latin typeface="Century Gothic" panose="020B0502020202020204" pitchFamily="34" charset="0"/>
                  <a:ea typeface="+mn-ea"/>
                  <a:cs typeface="+mn-cs"/>
                </a:rPr>
                <a:t>Educación continua con enfoque global</a:t>
              </a:r>
              <a:endParaRPr lang="es-ES" sz="3200" b="0" kern="1200" dirty="0">
                <a:solidFill>
                  <a:sysClr val="window" lastClr="FFFFFF"/>
                </a:solidFill>
                <a:latin typeface="Century Gothic" panose="020B0502020202020204" pitchFamily="34" charset="0"/>
                <a:ea typeface="+mn-ea"/>
                <a:cs typeface="+mn-cs"/>
              </a:endParaRPr>
            </a:p>
          </p:txBody>
        </p:sp>
        <p:sp>
          <p:nvSpPr>
            <p:cNvPr id="5" name="Forma libre: forma 4">
              <a:extLst>
                <a:ext uri="{FF2B5EF4-FFF2-40B4-BE49-F238E27FC236}">
                  <a16:creationId xmlns:a16="http://schemas.microsoft.com/office/drawing/2014/main" id="{BF27BE8D-1755-8B6E-30D9-C1DFE950244E}"/>
                </a:ext>
              </a:extLst>
            </p:cNvPr>
            <p:cNvSpPr/>
            <p:nvPr/>
          </p:nvSpPr>
          <p:spPr>
            <a:xfrm>
              <a:off x="4414771" y="5349679"/>
              <a:ext cx="15361919" cy="1757544"/>
            </a:xfrm>
            <a:custGeom>
              <a:avLst/>
              <a:gdLst>
                <a:gd name="connsiteX0" fmla="*/ 0 w 15361919"/>
                <a:gd name="connsiteY0" fmla="*/ 175754 h 1757544"/>
                <a:gd name="connsiteX1" fmla="*/ 175754 w 15361919"/>
                <a:gd name="connsiteY1" fmla="*/ 0 h 1757544"/>
                <a:gd name="connsiteX2" fmla="*/ 15186165 w 15361919"/>
                <a:gd name="connsiteY2" fmla="*/ 0 h 1757544"/>
                <a:gd name="connsiteX3" fmla="*/ 15361919 w 15361919"/>
                <a:gd name="connsiteY3" fmla="*/ 175754 h 1757544"/>
                <a:gd name="connsiteX4" fmla="*/ 15361919 w 15361919"/>
                <a:gd name="connsiteY4" fmla="*/ 1581790 h 1757544"/>
                <a:gd name="connsiteX5" fmla="*/ 15186165 w 15361919"/>
                <a:gd name="connsiteY5" fmla="*/ 1757544 h 1757544"/>
                <a:gd name="connsiteX6" fmla="*/ 175754 w 15361919"/>
                <a:gd name="connsiteY6" fmla="*/ 1757544 h 1757544"/>
                <a:gd name="connsiteX7" fmla="*/ 0 w 15361919"/>
                <a:gd name="connsiteY7" fmla="*/ 1581790 h 1757544"/>
                <a:gd name="connsiteX8" fmla="*/ 0 w 15361919"/>
                <a:gd name="connsiteY8" fmla="*/ 175754 h 17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1919" h="1757544">
                  <a:moveTo>
                    <a:pt x="0" y="175754"/>
                  </a:moveTo>
                  <a:cubicBezTo>
                    <a:pt x="0" y="78688"/>
                    <a:pt x="78688" y="0"/>
                    <a:pt x="175754" y="0"/>
                  </a:cubicBezTo>
                  <a:lnTo>
                    <a:pt x="15186165" y="0"/>
                  </a:lnTo>
                  <a:cubicBezTo>
                    <a:pt x="15283231" y="0"/>
                    <a:pt x="15361919" y="78688"/>
                    <a:pt x="15361919" y="175754"/>
                  </a:cubicBezTo>
                  <a:lnTo>
                    <a:pt x="15361919" y="1581790"/>
                  </a:lnTo>
                  <a:cubicBezTo>
                    <a:pt x="15361919" y="1678856"/>
                    <a:pt x="15283231" y="1757544"/>
                    <a:pt x="15186165" y="1757544"/>
                  </a:cubicBezTo>
                  <a:lnTo>
                    <a:pt x="175754" y="1757544"/>
                  </a:lnTo>
                  <a:cubicBezTo>
                    <a:pt x="78688" y="1757544"/>
                    <a:pt x="0" y="1678856"/>
                    <a:pt x="0" y="1581790"/>
                  </a:cubicBezTo>
                  <a:lnTo>
                    <a:pt x="0" y="175754"/>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397" tIns="173397" rIns="2602362" bIns="173397"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ES" altLang="es-CO" sz="3200" b="0" kern="1200" dirty="0">
                  <a:solidFill>
                    <a:srgbClr val="113576"/>
                  </a:solidFill>
                  <a:latin typeface="Century Gothic" panose="020B0502020202020204" pitchFamily="34" charset="0"/>
                  <a:ea typeface="+mn-ea"/>
                  <a:cs typeface="+mn-cs"/>
                </a:rPr>
                <a:t>Gestión social, artística y cultural</a:t>
              </a:r>
              <a:endParaRPr lang="es-ES" sz="3200" b="0" kern="1200" dirty="0">
                <a:solidFill>
                  <a:sysClr val="window" lastClr="FFFFFF"/>
                </a:solidFill>
                <a:latin typeface="Century Gothic" panose="020B0502020202020204" pitchFamily="34" charset="0"/>
                <a:ea typeface="+mn-ea"/>
                <a:cs typeface="+mn-cs"/>
              </a:endParaRPr>
            </a:p>
          </p:txBody>
        </p:sp>
        <p:sp>
          <p:nvSpPr>
            <p:cNvPr id="6" name="Forma libre: forma 5">
              <a:extLst>
                <a:ext uri="{FF2B5EF4-FFF2-40B4-BE49-F238E27FC236}">
                  <a16:creationId xmlns:a16="http://schemas.microsoft.com/office/drawing/2014/main" id="{12E0947E-DEEC-3155-81A1-EA78E9BFD2DB}"/>
                </a:ext>
              </a:extLst>
            </p:cNvPr>
            <p:cNvSpPr/>
            <p:nvPr/>
          </p:nvSpPr>
          <p:spPr>
            <a:xfrm>
              <a:off x="5682130" y="7426777"/>
              <a:ext cx="15361919" cy="1757544"/>
            </a:xfrm>
            <a:custGeom>
              <a:avLst/>
              <a:gdLst>
                <a:gd name="connsiteX0" fmla="*/ 0 w 15361919"/>
                <a:gd name="connsiteY0" fmla="*/ 175754 h 1757544"/>
                <a:gd name="connsiteX1" fmla="*/ 175754 w 15361919"/>
                <a:gd name="connsiteY1" fmla="*/ 0 h 1757544"/>
                <a:gd name="connsiteX2" fmla="*/ 15186165 w 15361919"/>
                <a:gd name="connsiteY2" fmla="*/ 0 h 1757544"/>
                <a:gd name="connsiteX3" fmla="*/ 15361919 w 15361919"/>
                <a:gd name="connsiteY3" fmla="*/ 175754 h 1757544"/>
                <a:gd name="connsiteX4" fmla="*/ 15361919 w 15361919"/>
                <a:gd name="connsiteY4" fmla="*/ 1581790 h 1757544"/>
                <a:gd name="connsiteX5" fmla="*/ 15186165 w 15361919"/>
                <a:gd name="connsiteY5" fmla="*/ 1757544 h 1757544"/>
                <a:gd name="connsiteX6" fmla="*/ 175754 w 15361919"/>
                <a:gd name="connsiteY6" fmla="*/ 1757544 h 1757544"/>
                <a:gd name="connsiteX7" fmla="*/ 0 w 15361919"/>
                <a:gd name="connsiteY7" fmla="*/ 1581790 h 1757544"/>
                <a:gd name="connsiteX8" fmla="*/ 0 w 15361919"/>
                <a:gd name="connsiteY8" fmla="*/ 175754 h 17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1919" h="1757544">
                  <a:moveTo>
                    <a:pt x="0" y="175754"/>
                  </a:moveTo>
                  <a:cubicBezTo>
                    <a:pt x="0" y="78688"/>
                    <a:pt x="78688" y="0"/>
                    <a:pt x="175754" y="0"/>
                  </a:cubicBezTo>
                  <a:lnTo>
                    <a:pt x="15186165" y="0"/>
                  </a:lnTo>
                  <a:cubicBezTo>
                    <a:pt x="15283231" y="0"/>
                    <a:pt x="15361919" y="78688"/>
                    <a:pt x="15361919" y="175754"/>
                  </a:cubicBezTo>
                  <a:lnTo>
                    <a:pt x="15361919" y="1581790"/>
                  </a:lnTo>
                  <a:cubicBezTo>
                    <a:pt x="15361919" y="1678856"/>
                    <a:pt x="15283231" y="1757544"/>
                    <a:pt x="15186165" y="1757544"/>
                  </a:cubicBezTo>
                  <a:lnTo>
                    <a:pt x="175754" y="1757544"/>
                  </a:lnTo>
                  <a:cubicBezTo>
                    <a:pt x="78688" y="1757544"/>
                    <a:pt x="0" y="1678856"/>
                    <a:pt x="0" y="1581790"/>
                  </a:cubicBezTo>
                  <a:lnTo>
                    <a:pt x="0" y="175754"/>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397" tIns="173397" rIns="2583160" bIns="173397"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ES" sz="3200" b="0" kern="1200" dirty="0">
                  <a:solidFill>
                    <a:srgbClr val="113576"/>
                  </a:solidFill>
                  <a:latin typeface="Century Gothic" panose="020B0502020202020204" pitchFamily="34" charset="0"/>
                  <a:ea typeface="+mn-ea"/>
                  <a:cs typeface="+mn-cs"/>
                </a:rPr>
                <a:t>Articulación con el sector productivo y sociedad</a:t>
              </a:r>
              <a:endParaRPr lang="es-ES" sz="3200" b="0" kern="1200" dirty="0">
                <a:solidFill>
                  <a:sysClr val="window" lastClr="FFFFFF"/>
                </a:solidFill>
                <a:latin typeface="Century Gothic" panose="020B0502020202020204" pitchFamily="34" charset="0"/>
                <a:ea typeface="+mn-ea"/>
                <a:cs typeface="+mn-cs"/>
              </a:endParaRPr>
            </a:p>
          </p:txBody>
        </p:sp>
        <p:sp>
          <p:nvSpPr>
            <p:cNvPr id="10" name="Forma libre: forma 9">
              <a:extLst>
                <a:ext uri="{FF2B5EF4-FFF2-40B4-BE49-F238E27FC236}">
                  <a16:creationId xmlns:a16="http://schemas.microsoft.com/office/drawing/2014/main" id="{23DC9BFD-B091-10F9-66FA-07CC2B0F34FE}"/>
                </a:ext>
              </a:extLst>
            </p:cNvPr>
            <p:cNvSpPr/>
            <p:nvPr/>
          </p:nvSpPr>
          <p:spPr>
            <a:xfrm>
              <a:off x="6968690" y="9503875"/>
              <a:ext cx="15361919" cy="1757544"/>
            </a:xfrm>
            <a:custGeom>
              <a:avLst/>
              <a:gdLst>
                <a:gd name="connsiteX0" fmla="*/ 0 w 15361919"/>
                <a:gd name="connsiteY0" fmla="*/ 175754 h 1757544"/>
                <a:gd name="connsiteX1" fmla="*/ 175754 w 15361919"/>
                <a:gd name="connsiteY1" fmla="*/ 0 h 1757544"/>
                <a:gd name="connsiteX2" fmla="*/ 15186165 w 15361919"/>
                <a:gd name="connsiteY2" fmla="*/ 0 h 1757544"/>
                <a:gd name="connsiteX3" fmla="*/ 15361919 w 15361919"/>
                <a:gd name="connsiteY3" fmla="*/ 175754 h 1757544"/>
                <a:gd name="connsiteX4" fmla="*/ 15361919 w 15361919"/>
                <a:gd name="connsiteY4" fmla="*/ 1581790 h 1757544"/>
                <a:gd name="connsiteX5" fmla="*/ 15186165 w 15361919"/>
                <a:gd name="connsiteY5" fmla="*/ 1757544 h 1757544"/>
                <a:gd name="connsiteX6" fmla="*/ 175754 w 15361919"/>
                <a:gd name="connsiteY6" fmla="*/ 1757544 h 1757544"/>
                <a:gd name="connsiteX7" fmla="*/ 0 w 15361919"/>
                <a:gd name="connsiteY7" fmla="*/ 1581790 h 1757544"/>
                <a:gd name="connsiteX8" fmla="*/ 0 w 15361919"/>
                <a:gd name="connsiteY8" fmla="*/ 175754 h 175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1919" h="1757544">
                  <a:moveTo>
                    <a:pt x="0" y="175754"/>
                  </a:moveTo>
                  <a:cubicBezTo>
                    <a:pt x="0" y="78688"/>
                    <a:pt x="78688" y="0"/>
                    <a:pt x="175754" y="0"/>
                  </a:cubicBezTo>
                  <a:lnTo>
                    <a:pt x="15186165" y="0"/>
                  </a:lnTo>
                  <a:cubicBezTo>
                    <a:pt x="15283231" y="0"/>
                    <a:pt x="15361919" y="78688"/>
                    <a:pt x="15361919" y="175754"/>
                  </a:cubicBezTo>
                  <a:lnTo>
                    <a:pt x="15361919" y="1581790"/>
                  </a:lnTo>
                  <a:cubicBezTo>
                    <a:pt x="15361919" y="1678856"/>
                    <a:pt x="15283231" y="1757544"/>
                    <a:pt x="15186165" y="1757544"/>
                  </a:cubicBezTo>
                  <a:lnTo>
                    <a:pt x="175754" y="1757544"/>
                  </a:lnTo>
                  <a:cubicBezTo>
                    <a:pt x="78688" y="1757544"/>
                    <a:pt x="0" y="1678856"/>
                    <a:pt x="0" y="1581790"/>
                  </a:cubicBezTo>
                  <a:lnTo>
                    <a:pt x="0" y="175754"/>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73397" tIns="173397" rIns="2602362" bIns="173397"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4 - </a:t>
              </a:r>
              <a:r>
                <a:rPr lang="es-CO" altLang="es-CO" sz="3200" b="0" kern="1200" dirty="0">
                  <a:solidFill>
                    <a:srgbClr val="113576"/>
                  </a:solidFill>
                  <a:latin typeface="Century Gothic" panose="020B0502020202020204" pitchFamily="34" charset="0"/>
                  <a:ea typeface="+mn-ea"/>
                  <a:cs typeface="+mn-cs"/>
                </a:rPr>
                <a:t>Responsabilidad social universitaria RSU</a:t>
              </a:r>
              <a:endParaRPr lang="es-ES" sz="3200" b="0" kern="1200" dirty="0">
                <a:solidFill>
                  <a:sysClr val="window" lastClr="FFFFFF"/>
                </a:solidFill>
                <a:latin typeface="Century Gothic" panose="020B0502020202020204" pitchFamily="34" charset="0"/>
                <a:ea typeface="+mn-ea"/>
                <a:cs typeface="+mn-cs"/>
              </a:endParaRPr>
            </a:p>
          </p:txBody>
        </p:sp>
      </p:grpSp>
      <p:sp>
        <p:nvSpPr>
          <p:cNvPr id="59" name="CuadroTexto 58">
            <a:extLst>
              <a:ext uri="{FF2B5EF4-FFF2-40B4-BE49-F238E27FC236}">
                <a16:creationId xmlns:a16="http://schemas.microsoft.com/office/drawing/2014/main" id="{08592B74-6CFB-314C-90EC-C2300C2F12B9}"/>
              </a:ext>
            </a:extLst>
          </p:cNvPr>
          <p:cNvSpPr txBox="1"/>
          <p:nvPr/>
        </p:nvSpPr>
        <p:spPr>
          <a:xfrm>
            <a:off x="367865" y="7208414"/>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Imagen 1">
            <a:extLst>
              <a:ext uri="{FF2B5EF4-FFF2-40B4-BE49-F238E27FC236}">
                <a16:creationId xmlns:a16="http://schemas.microsoft.com/office/drawing/2014/main" id="{2E2A0ABB-A9F0-461F-9AD6-6EA9EA9E932F}"/>
              </a:ext>
            </a:extLst>
          </p:cNvPr>
          <p:cNvPicPr>
            <a:picLocks noChangeAspect="1"/>
          </p:cNvPicPr>
          <p:nvPr/>
        </p:nvPicPr>
        <p:blipFill rotWithShape="1">
          <a:blip r:embed="rId2"/>
          <a:srcRect l="19907" t="6872" r="19092" b="5784"/>
          <a:stretch/>
        </p:blipFill>
        <p:spPr>
          <a:xfrm>
            <a:off x="15431838" y="3478806"/>
            <a:ext cx="2827402" cy="1526748"/>
          </a:xfrm>
          <a:prstGeom prst="rect">
            <a:avLst/>
          </a:prstGeom>
        </p:spPr>
      </p:pic>
      <p:pic>
        <p:nvPicPr>
          <p:cNvPr id="7" name="Imagen 6">
            <a:extLst>
              <a:ext uri="{FF2B5EF4-FFF2-40B4-BE49-F238E27FC236}">
                <a16:creationId xmlns:a16="http://schemas.microsoft.com/office/drawing/2014/main" id="{20FAA818-F8E8-4CD9-98C1-333740B762FC}"/>
              </a:ext>
            </a:extLst>
          </p:cNvPr>
          <p:cNvPicPr>
            <a:picLocks noChangeAspect="1"/>
          </p:cNvPicPr>
          <p:nvPr/>
        </p:nvPicPr>
        <p:blipFill>
          <a:blip r:embed="rId3"/>
          <a:stretch>
            <a:fillRect/>
          </a:stretch>
        </p:blipFill>
        <p:spPr>
          <a:xfrm>
            <a:off x="16221075" y="5486400"/>
            <a:ext cx="3333750" cy="1371600"/>
          </a:xfrm>
          <a:prstGeom prst="rect">
            <a:avLst/>
          </a:prstGeom>
        </p:spPr>
      </p:pic>
      <p:pic>
        <p:nvPicPr>
          <p:cNvPr id="8" name="Imagen 7">
            <a:extLst>
              <a:ext uri="{FF2B5EF4-FFF2-40B4-BE49-F238E27FC236}">
                <a16:creationId xmlns:a16="http://schemas.microsoft.com/office/drawing/2014/main" id="{B56B8CBA-20A9-4AEB-A93B-5AAE9F7C4265}"/>
              </a:ext>
            </a:extLst>
          </p:cNvPr>
          <p:cNvPicPr>
            <a:picLocks noChangeAspect="1"/>
          </p:cNvPicPr>
          <p:nvPr/>
        </p:nvPicPr>
        <p:blipFill rotWithShape="1">
          <a:blip r:embed="rId4"/>
          <a:srcRect l="6857" t="17080" r="5714" b="22952"/>
          <a:stretch/>
        </p:blipFill>
        <p:spPr>
          <a:xfrm>
            <a:off x="17947564" y="7443010"/>
            <a:ext cx="2998722" cy="1628809"/>
          </a:xfrm>
          <a:prstGeom prst="rect">
            <a:avLst/>
          </a:prstGeom>
        </p:spPr>
      </p:pic>
      <p:pic>
        <p:nvPicPr>
          <p:cNvPr id="9" name="Imagen 8">
            <a:extLst>
              <a:ext uri="{FF2B5EF4-FFF2-40B4-BE49-F238E27FC236}">
                <a16:creationId xmlns:a16="http://schemas.microsoft.com/office/drawing/2014/main" id="{630BF357-893D-4AEF-B9B2-CD11FF8DD94A}"/>
              </a:ext>
            </a:extLst>
          </p:cNvPr>
          <p:cNvPicPr>
            <a:picLocks noChangeAspect="1"/>
          </p:cNvPicPr>
          <p:nvPr/>
        </p:nvPicPr>
        <p:blipFill>
          <a:blip r:embed="rId5"/>
          <a:stretch>
            <a:fillRect/>
          </a:stretch>
        </p:blipFill>
        <p:spPr>
          <a:xfrm>
            <a:off x="19029872" y="9720144"/>
            <a:ext cx="2976653" cy="1446550"/>
          </a:xfrm>
          <a:prstGeom prst="rect">
            <a:avLst/>
          </a:prstGeom>
        </p:spPr>
      </p:pic>
    </p:spTree>
    <p:extLst>
      <p:ext uri="{BB962C8B-B14F-4D97-AF65-F5344CB8AC3E}">
        <p14:creationId xmlns:p14="http://schemas.microsoft.com/office/powerpoint/2010/main" val="10480877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2B6837F0-2B3C-039A-E1E2-2AA5FD5F6DDF}"/>
              </a:ext>
            </a:extLst>
          </p:cNvPr>
          <p:cNvSpPr/>
          <p:nvPr/>
        </p:nvSpPr>
        <p:spPr>
          <a:xfrm>
            <a:off x="21906176" y="2778761"/>
            <a:ext cx="4512364" cy="5727326"/>
          </a:xfrm>
          <a:custGeom>
            <a:avLst/>
            <a:gdLst/>
            <a:ahLst/>
            <a:cxnLst>
              <a:cxn ang="0">
                <a:pos x="wd2" y="hd2"/>
              </a:cxn>
              <a:cxn ang="5400000">
                <a:pos x="wd2" y="hd2"/>
              </a:cxn>
              <a:cxn ang="10800000">
                <a:pos x="wd2" y="hd2"/>
              </a:cxn>
              <a:cxn ang="16200000">
                <a:pos x="wd2" y="hd2"/>
              </a:cxn>
            </a:cxnLst>
            <a:rect l="0" t="0" r="r" b="b"/>
            <a:pathLst>
              <a:path w="20923" h="21327" extrusionOk="0">
                <a:moveTo>
                  <a:pt x="9004" y="2445"/>
                </a:moveTo>
                <a:cubicBezTo>
                  <a:pt x="8236" y="748"/>
                  <a:pt x="6071" y="-273"/>
                  <a:pt x="3864" y="65"/>
                </a:cubicBezTo>
                <a:lnTo>
                  <a:pt x="3706" y="90"/>
                </a:lnTo>
                <a:cubicBezTo>
                  <a:pt x="963" y="504"/>
                  <a:pt x="-677" y="2791"/>
                  <a:pt x="269" y="4901"/>
                </a:cubicBezTo>
                <a:cubicBezTo>
                  <a:pt x="3748" y="12734"/>
                  <a:pt x="11495" y="18677"/>
                  <a:pt x="20923" y="21327"/>
                </a:cubicBezTo>
                <a:lnTo>
                  <a:pt x="20923" y="13266"/>
                </a:lnTo>
                <a:cubicBezTo>
                  <a:pt x="15499" y="11038"/>
                  <a:pt x="11158" y="7231"/>
                  <a:pt x="9004" y="2445"/>
                </a:cubicBezTo>
                <a:close/>
                <a:moveTo>
                  <a:pt x="5262" y="6488"/>
                </a:moveTo>
                <a:cubicBezTo>
                  <a:pt x="3349" y="6775"/>
                  <a:pt x="1509" y="5771"/>
                  <a:pt x="1141" y="4234"/>
                </a:cubicBezTo>
                <a:cubicBezTo>
                  <a:pt x="784" y="2698"/>
                  <a:pt x="2035" y="1221"/>
                  <a:pt x="3948" y="926"/>
                </a:cubicBezTo>
                <a:cubicBezTo>
                  <a:pt x="5861" y="639"/>
                  <a:pt x="7700" y="1643"/>
                  <a:pt x="8068" y="3179"/>
                </a:cubicBezTo>
                <a:cubicBezTo>
                  <a:pt x="8425" y="4716"/>
                  <a:pt x="7175" y="6201"/>
                  <a:pt x="5262" y="6488"/>
                </a:cubicBezTo>
                <a:close/>
              </a:path>
            </a:pathLst>
          </a:custGeom>
          <a:solidFill>
            <a:srgbClr val="034EA1"/>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6" name="Shape">
            <a:extLst>
              <a:ext uri="{FF2B5EF4-FFF2-40B4-BE49-F238E27FC236}">
                <a16:creationId xmlns:a16="http://schemas.microsoft.com/office/drawing/2014/main" id="{08FA2A0C-1CA3-5421-51E7-BC4C156785EE}"/>
              </a:ext>
            </a:extLst>
          </p:cNvPr>
          <p:cNvSpPr/>
          <p:nvPr/>
        </p:nvSpPr>
        <p:spPr>
          <a:xfrm>
            <a:off x="17616487" y="8700563"/>
            <a:ext cx="8802054" cy="6694466"/>
          </a:xfrm>
          <a:custGeom>
            <a:avLst/>
            <a:gdLst/>
            <a:ahLst/>
            <a:cxnLst>
              <a:cxn ang="0">
                <a:pos x="wd2" y="hd2"/>
              </a:cxn>
              <a:cxn ang="5400000">
                <a:pos x="wd2" y="hd2"/>
              </a:cxn>
              <a:cxn ang="10800000">
                <a:pos x="wd2" y="hd2"/>
              </a:cxn>
              <a:cxn ang="16200000">
                <a:pos x="wd2" y="hd2"/>
              </a:cxn>
            </a:cxnLst>
            <a:rect l="0" t="0" r="r" b="b"/>
            <a:pathLst>
              <a:path w="21016" h="21442" extrusionOk="0">
                <a:moveTo>
                  <a:pt x="4287" y="1178"/>
                </a:moveTo>
                <a:cubicBezTo>
                  <a:pt x="3751" y="270"/>
                  <a:pt x="2874" y="-158"/>
                  <a:pt x="2025" y="53"/>
                </a:cubicBezTo>
                <a:lnTo>
                  <a:pt x="1911" y="82"/>
                </a:lnTo>
                <a:cubicBezTo>
                  <a:pt x="185" y="517"/>
                  <a:pt x="-584" y="3254"/>
                  <a:pt x="504" y="5106"/>
                </a:cubicBezTo>
                <a:cubicBezTo>
                  <a:pt x="2577" y="8627"/>
                  <a:pt x="5055" y="11742"/>
                  <a:pt x="7897" y="14334"/>
                </a:cubicBezTo>
                <a:cubicBezTo>
                  <a:pt x="11907" y="18001"/>
                  <a:pt x="16367" y="20389"/>
                  <a:pt x="21016" y="21442"/>
                </a:cubicBezTo>
                <a:lnTo>
                  <a:pt x="21016" y="14922"/>
                </a:lnTo>
                <a:cubicBezTo>
                  <a:pt x="14392" y="13151"/>
                  <a:pt x="8449" y="8228"/>
                  <a:pt x="4287" y="1178"/>
                </a:cubicBezTo>
                <a:close/>
                <a:moveTo>
                  <a:pt x="2728" y="5592"/>
                </a:moveTo>
                <a:cubicBezTo>
                  <a:pt x="1743" y="5839"/>
                  <a:pt x="796" y="4975"/>
                  <a:pt x="607" y="3654"/>
                </a:cubicBezTo>
                <a:cubicBezTo>
                  <a:pt x="423" y="2332"/>
                  <a:pt x="1067" y="1062"/>
                  <a:pt x="2052" y="808"/>
                </a:cubicBezTo>
                <a:cubicBezTo>
                  <a:pt x="3037" y="554"/>
                  <a:pt x="3984" y="1425"/>
                  <a:pt x="4173" y="2746"/>
                </a:cubicBezTo>
                <a:cubicBezTo>
                  <a:pt x="4357" y="4068"/>
                  <a:pt x="3713" y="5338"/>
                  <a:pt x="2728" y="5592"/>
                </a:cubicBezTo>
                <a:close/>
              </a:path>
            </a:pathLst>
          </a:custGeom>
          <a:solidFill>
            <a:schemeClr val="bg2">
              <a:lumMod val="60000"/>
              <a:lumOff val="40000"/>
            </a:schemeClr>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9" name="Shape">
            <a:extLst>
              <a:ext uri="{FF2B5EF4-FFF2-40B4-BE49-F238E27FC236}">
                <a16:creationId xmlns:a16="http://schemas.microsoft.com/office/drawing/2014/main" id="{20F4AFFB-4E61-773E-FB9F-8BB1372D396A}"/>
              </a:ext>
            </a:extLst>
          </p:cNvPr>
          <p:cNvSpPr/>
          <p:nvPr/>
        </p:nvSpPr>
        <p:spPr>
          <a:xfrm>
            <a:off x="20991651" y="5793600"/>
            <a:ext cx="5426890" cy="5072616"/>
          </a:xfrm>
          <a:custGeom>
            <a:avLst/>
            <a:gdLst/>
            <a:ahLst/>
            <a:cxnLst>
              <a:cxn ang="0">
                <a:pos x="wd2" y="hd2"/>
              </a:cxn>
              <a:cxn ang="5400000">
                <a:pos x="wd2" y="hd2"/>
              </a:cxn>
              <a:cxn ang="10800000">
                <a:pos x="wd2" y="hd2"/>
              </a:cxn>
              <a:cxn ang="16200000">
                <a:pos x="wd2" y="hd2"/>
              </a:cxn>
            </a:cxnLst>
            <a:rect l="0" t="0" r="r" b="b"/>
            <a:pathLst>
              <a:path w="20685" h="21378" extrusionOk="0">
                <a:moveTo>
                  <a:pt x="6861" y="1631"/>
                </a:moveTo>
                <a:cubicBezTo>
                  <a:pt x="5997" y="380"/>
                  <a:pt x="4563" y="-222"/>
                  <a:pt x="3163" y="74"/>
                </a:cubicBezTo>
                <a:lnTo>
                  <a:pt x="3051" y="103"/>
                </a:lnTo>
                <a:cubicBezTo>
                  <a:pt x="338" y="676"/>
                  <a:pt x="-915" y="4201"/>
                  <a:pt x="753" y="6637"/>
                </a:cubicBezTo>
                <a:cubicBezTo>
                  <a:pt x="5686" y="13869"/>
                  <a:pt x="12736" y="19095"/>
                  <a:pt x="20685" y="21378"/>
                </a:cubicBezTo>
                <a:lnTo>
                  <a:pt x="20685" y="12608"/>
                </a:lnTo>
                <a:cubicBezTo>
                  <a:pt x="15199" y="10573"/>
                  <a:pt x="10360" y="6742"/>
                  <a:pt x="6861" y="1631"/>
                </a:cubicBezTo>
                <a:close/>
                <a:moveTo>
                  <a:pt x="4295" y="7316"/>
                </a:moveTo>
                <a:cubicBezTo>
                  <a:pt x="2722" y="7640"/>
                  <a:pt x="1210" y="6504"/>
                  <a:pt x="908" y="4765"/>
                </a:cubicBezTo>
                <a:cubicBezTo>
                  <a:pt x="614" y="3026"/>
                  <a:pt x="1642" y="1354"/>
                  <a:pt x="3215" y="1020"/>
                </a:cubicBezTo>
                <a:cubicBezTo>
                  <a:pt x="4787" y="695"/>
                  <a:pt x="6299" y="1832"/>
                  <a:pt x="6602" y="3571"/>
                </a:cubicBezTo>
                <a:cubicBezTo>
                  <a:pt x="6904" y="5309"/>
                  <a:pt x="5867" y="6981"/>
                  <a:pt x="4295" y="7316"/>
                </a:cubicBezTo>
                <a:close/>
              </a:path>
            </a:pathLst>
          </a:custGeom>
          <a:solidFill>
            <a:schemeClr val="accent5">
              <a:lumMod val="50000"/>
            </a:schemeClr>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2" name="Shape">
            <a:extLst>
              <a:ext uri="{FF2B5EF4-FFF2-40B4-BE49-F238E27FC236}">
                <a16:creationId xmlns:a16="http://schemas.microsoft.com/office/drawing/2014/main" id="{F7D2A45A-E1EC-9216-CA68-A7C86DF7652D}"/>
              </a:ext>
            </a:extLst>
          </p:cNvPr>
          <p:cNvSpPr/>
          <p:nvPr/>
        </p:nvSpPr>
        <p:spPr>
          <a:xfrm>
            <a:off x="17976856" y="5022891"/>
            <a:ext cx="8441684" cy="8082106"/>
          </a:xfrm>
          <a:custGeom>
            <a:avLst/>
            <a:gdLst/>
            <a:ahLst/>
            <a:cxnLst>
              <a:cxn ang="0">
                <a:pos x="wd2" y="hd2"/>
              </a:cxn>
              <a:cxn ang="5400000">
                <a:pos x="wd2" y="hd2"/>
              </a:cxn>
              <a:cxn ang="10800000">
                <a:pos x="wd2" y="hd2"/>
              </a:cxn>
              <a:cxn ang="16200000">
                <a:pos x="wd2" y="hd2"/>
              </a:cxn>
            </a:cxnLst>
            <a:rect l="0" t="0" r="r" b="b"/>
            <a:pathLst>
              <a:path w="21168" h="21422" extrusionOk="0">
                <a:moveTo>
                  <a:pt x="4792" y="1546"/>
                </a:moveTo>
                <a:cubicBezTo>
                  <a:pt x="4326" y="447"/>
                  <a:pt x="3206" y="-178"/>
                  <a:pt x="2086" y="44"/>
                </a:cubicBezTo>
                <a:lnTo>
                  <a:pt x="2001" y="62"/>
                </a:lnTo>
                <a:cubicBezTo>
                  <a:pt x="438" y="375"/>
                  <a:pt x="-432" y="2147"/>
                  <a:pt x="216" y="3679"/>
                </a:cubicBezTo>
                <a:cubicBezTo>
                  <a:pt x="4098" y="12872"/>
                  <a:pt x="11994" y="19439"/>
                  <a:pt x="21168" y="21422"/>
                </a:cubicBezTo>
                <a:lnTo>
                  <a:pt x="21168" y="16002"/>
                </a:lnTo>
                <a:cubicBezTo>
                  <a:pt x="13995" y="14116"/>
                  <a:pt x="7873" y="8822"/>
                  <a:pt x="4792" y="1546"/>
                </a:cubicBezTo>
                <a:close/>
                <a:moveTo>
                  <a:pt x="2808" y="4539"/>
                </a:moveTo>
                <a:cubicBezTo>
                  <a:pt x="1773" y="4743"/>
                  <a:pt x="779" y="4028"/>
                  <a:pt x="580" y="2934"/>
                </a:cubicBezTo>
                <a:cubicBezTo>
                  <a:pt x="387" y="1841"/>
                  <a:pt x="1063" y="789"/>
                  <a:pt x="2097" y="579"/>
                </a:cubicBezTo>
                <a:cubicBezTo>
                  <a:pt x="3132" y="375"/>
                  <a:pt x="4127" y="1090"/>
                  <a:pt x="4326" y="2183"/>
                </a:cubicBezTo>
                <a:cubicBezTo>
                  <a:pt x="4519" y="3283"/>
                  <a:pt x="3843" y="4334"/>
                  <a:pt x="2808" y="4539"/>
                </a:cubicBezTo>
                <a:close/>
              </a:path>
            </a:pathLst>
          </a:custGeom>
          <a:solidFill>
            <a:srgbClr val="FF9933"/>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14" name="TextBox 38">
            <a:extLst>
              <a:ext uri="{FF2B5EF4-FFF2-40B4-BE49-F238E27FC236}">
                <a16:creationId xmlns:a16="http://schemas.microsoft.com/office/drawing/2014/main" id="{DA308390-32DD-4235-4774-3030C85AF247}"/>
              </a:ext>
            </a:extLst>
          </p:cNvPr>
          <p:cNvSpPr txBox="1"/>
          <p:nvPr/>
        </p:nvSpPr>
        <p:spPr>
          <a:xfrm>
            <a:off x="1663580" y="3138053"/>
            <a:ext cx="11957169" cy="1938992"/>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fontAlgn="ctr">
              <a:lnSpc>
                <a:spcPct val="100000"/>
              </a:lnSpc>
              <a:spcBef>
                <a:spcPts val="1200"/>
              </a:spcBef>
              <a:buFont typeface="Arial" panose="020B0604020202020204" pitchFamily="34" charset="0"/>
              <a:buChar char="•"/>
              <a:defRPr>
                <a:solidFill>
                  <a:schemeClr val="bg2">
                    <a:lumMod val="50000"/>
                  </a:schemeClr>
                </a:solidFill>
                <a:latin typeface="+mj-lt"/>
                <a:cs typeface="Arial" panose="020B0604020202020204" pitchFamily="34" charset="0"/>
              </a:defRPr>
            </a:lvl1pPr>
          </a:lstStyle>
          <a:p>
            <a:pPr>
              <a:spcBef>
                <a:spcPts val="600"/>
              </a:spcBef>
              <a:spcAft>
                <a:spcPts val="600"/>
              </a:spcAft>
            </a:pPr>
            <a:r>
              <a:rPr lang="es-MX" dirty="0"/>
              <a:t>Mejoramiento de la oferta de programas de educación continua, con 1 Centro de Lenguas nativas y extranjeras, 5 ambientes de aprendizaje innovadores implementados, 600 programas presenciales, 10 semipresenciales, 30 en modalidad virtual, 5 con enfoque diferencial, 10 con componente internacional y 20 convenios con  entidades del sector público y privado.</a:t>
            </a:r>
            <a:endParaRPr lang="en-US" noProof="1"/>
          </a:p>
        </p:txBody>
      </p:sp>
      <p:sp>
        <p:nvSpPr>
          <p:cNvPr id="16" name="Rectángulo 15">
            <a:extLst>
              <a:ext uri="{FF2B5EF4-FFF2-40B4-BE49-F238E27FC236}">
                <a16:creationId xmlns:a16="http://schemas.microsoft.com/office/drawing/2014/main" id="{837A7FFA-07D2-C72D-04D1-5A253A554158}"/>
              </a:ext>
            </a:extLst>
          </p:cNvPr>
          <p:cNvSpPr/>
          <p:nvPr/>
        </p:nvSpPr>
        <p:spPr>
          <a:xfrm>
            <a:off x="837909" y="2412147"/>
            <a:ext cx="417122" cy="3145730"/>
          </a:xfrm>
          <a:prstGeom prst="rect">
            <a:avLst/>
          </a:prstGeom>
          <a:solidFill>
            <a:srgbClr val="0F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17" name="TextBox 45">
            <a:extLst>
              <a:ext uri="{FF2B5EF4-FFF2-40B4-BE49-F238E27FC236}">
                <a16:creationId xmlns:a16="http://schemas.microsoft.com/office/drawing/2014/main" id="{0C775B1C-E7D2-762A-693D-280DD6CB8D8B}"/>
              </a:ext>
            </a:extLst>
          </p:cNvPr>
          <p:cNvSpPr txBox="1"/>
          <p:nvPr/>
        </p:nvSpPr>
        <p:spPr>
          <a:xfrm>
            <a:off x="1598631" y="6858000"/>
            <a:ext cx="13203220" cy="4926733"/>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fontAlgn="ctr">
              <a:lnSpc>
                <a:spcPct val="100000"/>
              </a:lnSpc>
              <a:spcBef>
                <a:spcPts val="1200"/>
              </a:spcBef>
              <a:buFont typeface="Arial" panose="020B0604020202020204" pitchFamily="34" charset="0"/>
              <a:buChar char="•"/>
              <a:defRPr>
                <a:solidFill>
                  <a:schemeClr val="bg2">
                    <a:lumMod val="50000"/>
                  </a:schemeClr>
                </a:solidFill>
                <a:latin typeface="+mj-lt"/>
                <a:cs typeface="Arial" panose="020B0604020202020204" pitchFamily="34" charset="0"/>
              </a:defRPr>
            </a:lvl1pPr>
          </a:lstStyle>
          <a:p>
            <a:r>
              <a:rPr lang="es-CO" dirty="0"/>
              <a:t>Concretar por lo menos 10 alianzas o convenios activos con entidades gubernamentales, sector privado nacional e internacional para la gestión de acceso a la cultura.</a:t>
            </a:r>
          </a:p>
          <a:p>
            <a:r>
              <a:rPr lang="es-CO" dirty="0"/>
              <a:t>Desarrollar mínimo 50 proyectos para el acceso a la cultura.</a:t>
            </a:r>
          </a:p>
          <a:p>
            <a:r>
              <a:rPr lang="es-MX" dirty="0"/>
              <a:t>Visibilizar los resultados de los procesos de investigación creación artística con 15 participaciones en eventos de apropiación social</a:t>
            </a:r>
            <a:r>
              <a:rPr lang="es-CO" dirty="0"/>
              <a:t>.</a:t>
            </a:r>
          </a:p>
          <a:p>
            <a:r>
              <a:rPr lang="es-CO" dirty="0"/>
              <a:t>Concretar la ejecución de al menos 20 proyectos de proyección social con mecanismos de financiación externos públicas y/o privadas.</a:t>
            </a:r>
          </a:p>
          <a:p>
            <a:r>
              <a:rPr lang="es-CO" dirty="0"/>
              <a:t>Desarrollar por lo menos 10 proyectos de proyección social con intervención a población priorizada.</a:t>
            </a:r>
          </a:p>
          <a:p>
            <a:r>
              <a:rPr lang="es-CO" dirty="0"/>
              <a:t>Promover la apropiación social del conocimiento en articulación con las facultades, mediante la gestión de al menos 800 eventos de difusión.</a:t>
            </a:r>
            <a:endParaRPr lang="es-MX" dirty="0"/>
          </a:p>
        </p:txBody>
      </p:sp>
      <p:sp>
        <p:nvSpPr>
          <p:cNvPr id="18" name="Rectángulo 17">
            <a:extLst>
              <a:ext uri="{FF2B5EF4-FFF2-40B4-BE49-F238E27FC236}">
                <a16:creationId xmlns:a16="http://schemas.microsoft.com/office/drawing/2014/main" id="{A95458A8-BF3B-BCBA-D157-370D7CA124EE}"/>
              </a:ext>
            </a:extLst>
          </p:cNvPr>
          <p:cNvSpPr/>
          <p:nvPr/>
        </p:nvSpPr>
        <p:spPr>
          <a:xfrm>
            <a:off x="805829" y="6431875"/>
            <a:ext cx="417122" cy="531945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20" name="CuadroTexto 19">
            <a:extLst>
              <a:ext uri="{FF2B5EF4-FFF2-40B4-BE49-F238E27FC236}">
                <a16:creationId xmlns:a16="http://schemas.microsoft.com/office/drawing/2014/main" id="{91755B45-9975-6274-4FF8-E08534A81E76}"/>
              </a:ext>
            </a:extLst>
          </p:cNvPr>
          <p:cNvSpPr txBox="1"/>
          <p:nvPr/>
        </p:nvSpPr>
        <p:spPr>
          <a:xfrm>
            <a:off x="1481428" y="2366646"/>
            <a:ext cx="13247368" cy="561885"/>
          </a:xfrm>
          <a:prstGeom prst="rect">
            <a:avLst/>
          </a:prstGeom>
          <a:noFill/>
        </p:spPr>
        <p:txBody>
          <a:bodyPr wrap="square">
            <a:spAutoFit/>
          </a:bodyPr>
          <a:lstStyle/>
          <a:p>
            <a:r>
              <a:rPr lang="es-ES" sz="2800" b="1" dirty="0">
                <a:solidFill>
                  <a:srgbClr val="0F3DA5"/>
                </a:solidFill>
                <a:effectLst>
                  <a:outerShdw blurRad="38100" dist="38100" dir="2700000" algn="tl">
                    <a:srgbClr val="000000">
                      <a:alpha val="43137"/>
                    </a:srgbClr>
                  </a:outerShdw>
                </a:effectLst>
                <a:latin typeface="+mj-lt"/>
              </a:rPr>
              <a:t>M1. EDUCACIÓN CONTINUA CON ENFOQUE GLOBAL</a:t>
            </a:r>
            <a:endParaRPr lang="es-CO" sz="2800" b="1" dirty="0">
              <a:solidFill>
                <a:srgbClr val="0F3DA5"/>
              </a:solidFill>
              <a:effectLst>
                <a:outerShdw blurRad="38100" dist="38100" dir="2700000" algn="tl">
                  <a:srgbClr val="000000">
                    <a:alpha val="43137"/>
                  </a:srgbClr>
                </a:outerShdw>
              </a:effectLst>
              <a:latin typeface="+mj-lt"/>
            </a:endParaRPr>
          </a:p>
        </p:txBody>
      </p:sp>
      <p:sp>
        <p:nvSpPr>
          <p:cNvPr id="22" name="CuadroTexto 21">
            <a:extLst>
              <a:ext uri="{FF2B5EF4-FFF2-40B4-BE49-F238E27FC236}">
                <a16:creationId xmlns:a16="http://schemas.microsoft.com/office/drawing/2014/main" id="{6A0FF14A-8884-7FFC-B734-A99F213790D9}"/>
              </a:ext>
            </a:extLst>
          </p:cNvPr>
          <p:cNvSpPr txBox="1"/>
          <p:nvPr/>
        </p:nvSpPr>
        <p:spPr>
          <a:xfrm>
            <a:off x="1425352" y="6242446"/>
            <a:ext cx="13247368" cy="561885"/>
          </a:xfrm>
          <a:prstGeom prst="rect">
            <a:avLst/>
          </a:prstGeom>
          <a:noFill/>
        </p:spPr>
        <p:txBody>
          <a:bodyPr wrap="square">
            <a:spAutoFit/>
          </a:bodyPr>
          <a:lstStyle/>
          <a:p>
            <a:r>
              <a:rPr lang="es-ES" sz="2800" b="1" dirty="0">
                <a:solidFill>
                  <a:schemeClr val="accent5">
                    <a:lumMod val="50000"/>
                  </a:schemeClr>
                </a:solidFill>
                <a:effectLst>
                  <a:outerShdw blurRad="38100" dist="38100" dir="2700000" algn="tl">
                    <a:srgbClr val="000000">
                      <a:alpha val="43137"/>
                    </a:srgbClr>
                  </a:outerShdw>
                </a:effectLst>
                <a:latin typeface="+mj-lt"/>
              </a:rPr>
              <a:t>M2. GESTIÓN SOCIAL, ARTÍSTICA Y CULTURAL</a:t>
            </a:r>
            <a:endParaRPr lang="es-CO" sz="2800" b="1" dirty="0">
              <a:solidFill>
                <a:schemeClr val="accent5">
                  <a:lumMod val="50000"/>
                </a:schemeClr>
              </a:solidFill>
              <a:effectLst>
                <a:outerShdw blurRad="38100" dist="38100" dir="2700000" algn="tl">
                  <a:srgbClr val="000000">
                    <a:alpha val="43137"/>
                  </a:srgbClr>
                </a:outerShdw>
              </a:effectLst>
              <a:latin typeface="+mj-lt"/>
            </a:endParaRPr>
          </a:p>
        </p:txBody>
      </p:sp>
      <p:sp>
        <p:nvSpPr>
          <p:cNvPr id="23" name="Rectángulo 22">
            <a:extLst>
              <a:ext uri="{FF2B5EF4-FFF2-40B4-BE49-F238E27FC236}">
                <a16:creationId xmlns:a16="http://schemas.microsoft.com/office/drawing/2014/main" id="{4B01164C-11F6-A852-1E9B-587AC551BC57}"/>
              </a:ext>
            </a:extLst>
          </p:cNvPr>
          <p:cNvSpPr/>
          <p:nvPr/>
        </p:nvSpPr>
        <p:spPr>
          <a:xfrm>
            <a:off x="22116276" y="2951230"/>
            <a:ext cx="1598816" cy="1425583"/>
          </a:xfrm>
          <a:prstGeom prst="rect">
            <a:avLst/>
          </a:prstGeom>
          <a:noFill/>
        </p:spPr>
        <p:txBody>
          <a:bodyPr wrap="square" lIns="182880" tIns="91440" rIns="182880" bIns="91440">
            <a:spAutoFit/>
          </a:bodyPr>
          <a:lstStyle/>
          <a:p>
            <a:pPr algn="ctr"/>
            <a:r>
              <a:rPr lang="es-ES" sz="7200" dirty="0">
                <a:ln w="0"/>
                <a:solidFill>
                  <a:srgbClr val="0F3DA5"/>
                </a:solidFill>
                <a:effectLst>
                  <a:outerShdw blurRad="38100" dist="25400" dir="5400000" algn="ctr" rotWithShape="0">
                    <a:srgbClr val="6E747A">
                      <a:alpha val="43000"/>
                    </a:srgbClr>
                  </a:outerShdw>
                </a:effectLst>
                <a:latin typeface="Amasis MT Pro Black" panose="02040A04050005020304" pitchFamily="18" charset="0"/>
              </a:rPr>
              <a:t>1</a:t>
            </a:r>
          </a:p>
        </p:txBody>
      </p:sp>
      <p:sp>
        <p:nvSpPr>
          <p:cNvPr id="24" name="Rectángulo 23">
            <a:extLst>
              <a:ext uri="{FF2B5EF4-FFF2-40B4-BE49-F238E27FC236}">
                <a16:creationId xmlns:a16="http://schemas.microsoft.com/office/drawing/2014/main" id="{646DF188-E487-BF8E-0EBC-F0AA3C2FB85B}"/>
              </a:ext>
            </a:extLst>
          </p:cNvPr>
          <p:cNvSpPr/>
          <p:nvPr/>
        </p:nvSpPr>
        <p:spPr>
          <a:xfrm>
            <a:off x="21154818" y="6040604"/>
            <a:ext cx="1598816" cy="1425583"/>
          </a:xfrm>
          <a:prstGeom prst="rect">
            <a:avLst/>
          </a:prstGeom>
          <a:noFill/>
        </p:spPr>
        <p:txBody>
          <a:bodyPr wrap="square" lIns="182880" tIns="91440" rIns="182880" bIns="91440">
            <a:spAutoFit/>
          </a:bodyPr>
          <a:lstStyle/>
          <a:p>
            <a:pPr algn="ctr"/>
            <a:r>
              <a:rPr lang="es-ES" sz="7200" dirty="0">
                <a:ln w="0"/>
                <a:solidFill>
                  <a:schemeClr val="accent5">
                    <a:lumMod val="50000"/>
                  </a:schemeClr>
                </a:solidFill>
                <a:effectLst>
                  <a:outerShdw blurRad="38100" dist="25400" dir="5400000" algn="ctr" rotWithShape="0">
                    <a:srgbClr val="6E747A">
                      <a:alpha val="43000"/>
                    </a:srgbClr>
                  </a:outerShdw>
                </a:effectLst>
                <a:latin typeface="Amasis MT Pro Black" panose="02040A04050005020304" pitchFamily="18" charset="0"/>
              </a:rPr>
              <a:t>2</a:t>
            </a:r>
          </a:p>
        </p:txBody>
      </p:sp>
      <p:sp>
        <p:nvSpPr>
          <p:cNvPr id="25" name="Rectángulo 24">
            <a:extLst>
              <a:ext uri="{FF2B5EF4-FFF2-40B4-BE49-F238E27FC236}">
                <a16:creationId xmlns:a16="http://schemas.microsoft.com/office/drawing/2014/main" id="{A1BB10FB-074F-F3A5-1BC8-3787A0437615}"/>
              </a:ext>
            </a:extLst>
          </p:cNvPr>
          <p:cNvSpPr/>
          <p:nvPr/>
        </p:nvSpPr>
        <p:spPr>
          <a:xfrm>
            <a:off x="18155690" y="5260820"/>
            <a:ext cx="1598816" cy="1425583"/>
          </a:xfrm>
          <a:prstGeom prst="rect">
            <a:avLst/>
          </a:prstGeom>
          <a:noFill/>
        </p:spPr>
        <p:txBody>
          <a:bodyPr wrap="square" lIns="182880" tIns="91440" rIns="182880" bIns="91440">
            <a:spAutoFit/>
          </a:bodyPr>
          <a:lstStyle/>
          <a:p>
            <a:pPr algn="ctr"/>
            <a:r>
              <a:rPr lang="es-ES" sz="7200" dirty="0">
                <a:ln w="0"/>
                <a:solidFill>
                  <a:srgbClr val="E6914A"/>
                </a:solidFill>
                <a:effectLst>
                  <a:outerShdw blurRad="38100" dist="25400" dir="5400000" algn="ctr" rotWithShape="0">
                    <a:srgbClr val="6E747A">
                      <a:alpha val="43000"/>
                    </a:srgbClr>
                  </a:outerShdw>
                </a:effectLst>
                <a:latin typeface="Amasis MT Pro Black" panose="02040A04050005020304" pitchFamily="18" charset="0"/>
              </a:rPr>
              <a:t>3</a:t>
            </a:r>
          </a:p>
        </p:txBody>
      </p:sp>
      <p:sp>
        <p:nvSpPr>
          <p:cNvPr id="26" name="Rectángulo 25">
            <a:extLst>
              <a:ext uri="{FF2B5EF4-FFF2-40B4-BE49-F238E27FC236}">
                <a16:creationId xmlns:a16="http://schemas.microsoft.com/office/drawing/2014/main" id="{846B2A01-07D3-41AC-7592-6ABDE43E1239}"/>
              </a:ext>
            </a:extLst>
          </p:cNvPr>
          <p:cNvSpPr/>
          <p:nvPr/>
        </p:nvSpPr>
        <p:spPr>
          <a:xfrm>
            <a:off x="17776532" y="8993426"/>
            <a:ext cx="1598816" cy="1425583"/>
          </a:xfrm>
          <a:prstGeom prst="rect">
            <a:avLst/>
          </a:prstGeom>
          <a:noFill/>
        </p:spPr>
        <p:txBody>
          <a:bodyPr wrap="square" lIns="182880" tIns="91440" rIns="182880" bIns="91440">
            <a:spAutoFit/>
          </a:bodyPr>
          <a:lstStyle/>
          <a:p>
            <a:pPr algn="ctr"/>
            <a:r>
              <a:rPr lang="es-ES" sz="7200" dirty="0">
                <a:ln w="0"/>
                <a:solidFill>
                  <a:schemeClr val="bg2">
                    <a:lumMod val="60000"/>
                    <a:lumOff val="40000"/>
                  </a:schemeClr>
                </a:solidFill>
                <a:effectLst>
                  <a:outerShdw blurRad="38100" dist="25400" dir="5400000" algn="ctr" rotWithShape="0">
                    <a:srgbClr val="6E747A">
                      <a:alpha val="43000"/>
                    </a:srgbClr>
                  </a:outerShdw>
                </a:effectLst>
                <a:latin typeface="Amasis MT Pro Black" panose="02040A04050005020304" pitchFamily="18" charset="0"/>
              </a:rPr>
              <a:t>4</a:t>
            </a:r>
          </a:p>
        </p:txBody>
      </p:sp>
      <p:pic>
        <p:nvPicPr>
          <p:cNvPr id="2" name="Imagen 1" descr="Logotipo&#10;&#10;Descripción generada automáticamente">
            <a:extLst>
              <a:ext uri="{FF2B5EF4-FFF2-40B4-BE49-F238E27FC236}">
                <a16:creationId xmlns:a16="http://schemas.microsoft.com/office/drawing/2014/main" id="{B9A620E9-C439-E14A-4FF8-E046645D9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749" y="12655996"/>
            <a:ext cx="2541930" cy="417098"/>
          </a:xfrm>
          <a:prstGeom prst="rect">
            <a:avLst/>
          </a:prstGeom>
        </p:spPr>
      </p:pic>
      <p:sp>
        <p:nvSpPr>
          <p:cNvPr id="19" name="1 Título">
            <a:extLst>
              <a:ext uri="{FF2B5EF4-FFF2-40B4-BE49-F238E27FC236}">
                <a16:creationId xmlns:a16="http://schemas.microsoft.com/office/drawing/2014/main" id="{0A8972AE-BFB1-4C39-B5B5-FE9291A392FC}"/>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28131630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837A7FFA-07D2-C72D-04D1-5A253A554158}"/>
              </a:ext>
            </a:extLst>
          </p:cNvPr>
          <p:cNvSpPr/>
          <p:nvPr/>
        </p:nvSpPr>
        <p:spPr>
          <a:xfrm>
            <a:off x="852410" y="1951809"/>
            <a:ext cx="399084" cy="6219228"/>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18" name="Rectángulo 17">
            <a:extLst>
              <a:ext uri="{FF2B5EF4-FFF2-40B4-BE49-F238E27FC236}">
                <a16:creationId xmlns:a16="http://schemas.microsoft.com/office/drawing/2014/main" id="{A95458A8-BF3B-BCBA-D157-370D7CA124EE}"/>
              </a:ext>
            </a:extLst>
          </p:cNvPr>
          <p:cNvSpPr/>
          <p:nvPr/>
        </p:nvSpPr>
        <p:spPr>
          <a:xfrm>
            <a:off x="849343" y="9175076"/>
            <a:ext cx="391158" cy="2621826"/>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
        <p:nvSpPr>
          <p:cNvPr id="19" name="TextBox 42">
            <a:extLst>
              <a:ext uri="{FF2B5EF4-FFF2-40B4-BE49-F238E27FC236}">
                <a16:creationId xmlns:a16="http://schemas.microsoft.com/office/drawing/2014/main" id="{C9F2D560-30D0-1A12-B8D8-5AE05DA7AAFC}"/>
              </a:ext>
            </a:extLst>
          </p:cNvPr>
          <p:cNvSpPr txBox="1"/>
          <p:nvPr/>
        </p:nvSpPr>
        <p:spPr>
          <a:xfrm>
            <a:off x="1695839" y="2446394"/>
            <a:ext cx="14676829" cy="5816977"/>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fontAlgn="ctr">
              <a:lnSpc>
                <a:spcPct val="100000"/>
              </a:lnSpc>
              <a:spcBef>
                <a:spcPts val="600"/>
              </a:spcBef>
              <a:spcAft>
                <a:spcPts val="600"/>
              </a:spcAft>
              <a:buFont typeface="Arial" panose="020B0604020202020204" pitchFamily="34" charset="0"/>
              <a:buChar char="•"/>
              <a:defRPr>
                <a:solidFill>
                  <a:schemeClr val="bg2">
                    <a:lumMod val="50000"/>
                  </a:schemeClr>
                </a:solidFill>
                <a:latin typeface="+mj-lt"/>
                <a:cs typeface="Arial" panose="020B0604020202020204" pitchFamily="34" charset="0"/>
              </a:defRPr>
            </a:lvl1pPr>
          </a:lstStyle>
          <a:p>
            <a:r>
              <a:rPr lang="es-CO" dirty="0"/>
              <a:t>Concretar al menos 70 proyectos de extensión y proyección social remunerados con el sector público y/o privado a través de la gestión de alianzas y convenios a nivel nacional e internacional.</a:t>
            </a:r>
          </a:p>
          <a:p>
            <a:r>
              <a:rPr lang="es-MX" dirty="0"/>
              <a:t>Incrementar en un 20% los ingresos del Centro de Investigaciones Científicas y Tecnológicas (CICIT) y Parque Tecnológico del Caribe (PTC) por servicios científicos y tecnológicos</a:t>
            </a:r>
            <a:r>
              <a:rPr lang="es-CO" dirty="0"/>
              <a:t>.</a:t>
            </a:r>
          </a:p>
          <a:p>
            <a:r>
              <a:rPr lang="es-MX" dirty="0"/>
              <a:t>Formular e implementar la política de innovación, emprendimiento y transferencia tecnológica y gestionar 30 proyectos de innovación a nivel nacional e internacional, y aportar 7 productos de transferencia tecnológica</a:t>
            </a:r>
            <a:r>
              <a:rPr lang="es-CO" dirty="0"/>
              <a:t>.</a:t>
            </a:r>
          </a:p>
          <a:p>
            <a:r>
              <a:rPr lang="es-CO" dirty="0"/>
              <a:t>Crear el Centro de Emprendimiento UA Emprende para garantizar la sostenibilidad de por lo menos el 3% proyectos de emprendimiento.</a:t>
            </a:r>
          </a:p>
          <a:p>
            <a:r>
              <a:rPr lang="es-CO" dirty="0"/>
              <a:t>Actualizar y fortalecer la Política de Egresados.</a:t>
            </a:r>
          </a:p>
          <a:p>
            <a:r>
              <a:rPr lang="es-MX" dirty="0"/>
              <a:t>Diseñar y apropiar el Observatorio digital institucional para la gestión de conocimiento y el desarrollo social.</a:t>
            </a:r>
          </a:p>
          <a:p>
            <a:r>
              <a:rPr lang="es-MX" noProof="1"/>
              <a:t>Promover el apoyo y la participación de los graduados para ofertar servicios al sector público y privado.</a:t>
            </a:r>
          </a:p>
        </p:txBody>
      </p:sp>
      <p:sp>
        <p:nvSpPr>
          <p:cNvPr id="21" name="TextBox 48">
            <a:extLst>
              <a:ext uri="{FF2B5EF4-FFF2-40B4-BE49-F238E27FC236}">
                <a16:creationId xmlns:a16="http://schemas.microsoft.com/office/drawing/2014/main" id="{FA41F39E-49CC-784F-9DBA-08043AF49D25}"/>
              </a:ext>
            </a:extLst>
          </p:cNvPr>
          <p:cNvSpPr txBox="1"/>
          <p:nvPr/>
        </p:nvSpPr>
        <p:spPr>
          <a:xfrm>
            <a:off x="1684847" y="9732444"/>
            <a:ext cx="12888403" cy="2267544"/>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fontAlgn="ctr">
              <a:lnSpc>
                <a:spcPct val="100000"/>
              </a:lnSpc>
              <a:spcBef>
                <a:spcPts val="600"/>
              </a:spcBef>
              <a:spcAft>
                <a:spcPts val="600"/>
              </a:spcAft>
              <a:buFont typeface="Arial" panose="020B0604020202020204" pitchFamily="34" charset="0"/>
              <a:buChar char="•"/>
              <a:defRPr>
                <a:solidFill>
                  <a:schemeClr val="bg2">
                    <a:lumMod val="50000"/>
                  </a:schemeClr>
                </a:solidFill>
                <a:latin typeface="+mj-lt"/>
                <a:cs typeface="Arial" panose="020B0604020202020204" pitchFamily="34" charset="0"/>
              </a:defRPr>
            </a:lvl1pPr>
          </a:lstStyle>
          <a:p>
            <a:r>
              <a:rPr lang="es-MX" dirty="0"/>
              <a:t>Elaborar e implementar en forma sostenible la política institucional de Responsabilidad Social Universitaria RSU y ejecutar por lo menos 50 proyectos del Voluntariado UA.</a:t>
            </a:r>
            <a:endParaRPr lang="es-CO" dirty="0"/>
          </a:p>
          <a:p>
            <a:r>
              <a:rPr lang="es-MX" dirty="0"/>
              <a:t>Caracterizar el impacto de por lo menos 50  programas y/o proyectos Responsabilidad Social Universitaria RSU desarrollados.</a:t>
            </a:r>
          </a:p>
          <a:p>
            <a:r>
              <a:rPr lang="es-MX" dirty="0"/>
              <a:t>Promover la comercialización de mínimo 2 proyectos que generen Spin-Off.</a:t>
            </a:r>
          </a:p>
        </p:txBody>
      </p:sp>
      <p:sp>
        <p:nvSpPr>
          <p:cNvPr id="24" name="CuadroTexto 23">
            <a:extLst>
              <a:ext uri="{FF2B5EF4-FFF2-40B4-BE49-F238E27FC236}">
                <a16:creationId xmlns:a16="http://schemas.microsoft.com/office/drawing/2014/main" id="{7CF0BA94-B0D4-0C20-D02C-92ECFF95ACCD}"/>
              </a:ext>
            </a:extLst>
          </p:cNvPr>
          <p:cNvSpPr txBox="1"/>
          <p:nvPr/>
        </p:nvSpPr>
        <p:spPr>
          <a:xfrm>
            <a:off x="1508998" y="1890803"/>
            <a:ext cx="13247368" cy="561885"/>
          </a:xfrm>
          <a:prstGeom prst="rect">
            <a:avLst/>
          </a:prstGeom>
          <a:noFill/>
        </p:spPr>
        <p:txBody>
          <a:bodyPr wrap="square">
            <a:spAutoFit/>
          </a:bodyPr>
          <a:lstStyle/>
          <a:p>
            <a:r>
              <a:rPr lang="es-ES" sz="2800" b="1" dirty="0">
                <a:solidFill>
                  <a:srgbClr val="FF9933"/>
                </a:solidFill>
                <a:latin typeface="+mj-lt"/>
              </a:rPr>
              <a:t>M3. ARTICULACIÓN CON EL SECTOR PRODUCTIVO Y SOCIEDAD</a:t>
            </a:r>
            <a:endParaRPr lang="es-CO" sz="2800" b="1" dirty="0">
              <a:solidFill>
                <a:srgbClr val="FF9933"/>
              </a:solidFill>
              <a:latin typeface="+mj-lt"/>
            </a:endParaRPr>
          </a:p>
        </p:txBody>
      </p:sp>
      <p:sp>
        <p:nvSpPr>
          <p:cNvPr id="26" name="CuadroTexto 25">
            <a:extLst>
              <a:ext uri="{FF2B5EF4-FFF2-40B4-BE49-F238E27FC236}">
                <a16:creationId xmlns:a16="http://schemas.microsoft.com/office/drawing/2014/main" id="{8B64C77D-EDB3-A38D-A64C-98346EACC018}"/>
              </a:ext>
            </a:extLst>
          </p:cNvPr>
          <p:cNvSpPr txBox="1"/>
          <p:nvPr/>
        </p:nvSpPr>
        <p:spPr>
          <a:xfrm>
            <a:off x="1508998" y="9131303"/>
            <a:ext cx="13247368" cy="561885"/>
          </a:xfrm>
          <a:prstGeom prst="rect">
            <a:avLst/>
          </a:prstGeom>
          <a:noFill/>
        </p:spPr>
        <p:txBody>
          <a:bodyPr wrap="square">
            <a:spAutoFit/>
          </a:bodyPr>
          <a:lstStyle/>
          <a:p>
            <a:r>
              <a:rPr lang="es-ES" sz="2800" b="1" dirty="0">
                <a:solidFill>
                  <a:schemeClr val="bg2">
                    <a:lumMod val="60000"/>
                    <a:lumOff val="40000"/>
                  </a:schemeClr>
                </a:solidFill>
                <a:latin typeface="+mj-lt"/>
              </a:rPr>
              <a:t>M4. RESPONSABILIDAD SOCIAL UNIVERSITARIA RSU</a:t>
            </a:r>
            <a:endParaRPr lang="es-CO" sz="2800" b="1" dirty="0">
              <a:solidFill>
                <a:schemeClr val="bg2">
                  <a:lumMod val="60000"/>
                  <a:lumOff val="40000"/>
                </a:schemeClr>
              </a:solidFill>
              <a:latin typeface="+mj-lt"/>
            </a:endParaRPr>
          </a:p>
        </p:txBody>
      </p:sp>
      <p:pic>
        <p:nvPicPr>
          <p:cNvPr id="5" name="Imagen 4" descr="Logotipo&#10;&#10;Descripción generada automáticamente">
            <a:extLst>
              <a:ext uri="{FF2B5EF4-FFF2-40B4-BE49-F238E27FC236}">
                <a16:creationId xmlns:a16="http://schemas.microsoft.com/office/drawing/2014/main" id="{A3C56324-ED58-DD3C-C5AC-C136CA092E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749" y="13000299"/>
            <a:ext cx="2541930" cy="417098"/>
          </a:xfrm>
          <a:prstGeom prst="rect">
            <a:avLst/>
          </a:prstGeom>
        </p:spPr>
      </p:pic>
      <p:sp>
        <p:nvSpPr>
          <p:cNvPr id="22" name="1 Título">
            <a:extLst>
              <a:ext uri="{FF2B5EF4-FFF2-40B4-BE49-F238E27FC236}">
                <a16:creationId xmlns:a16="http://schemas.microsoft.com/office/drawing/2014/main" id="{35D65EB4-036A-4149-ADC8-90F886103D71}"/>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
        <p:nvSpPr>
          <p:cNvPr id="37" name="Shape">
            <a:extLst>
              <a:ext uri="{FF2B5EF4-FFF2-40B4-BE49-F238E27FC236}">
                <a16:creationId xmlns:a16="http://schemas.microsoft.com/office/drawing/2014/main" id="{D6132B24-5AD8-4B64-BFB9-E8156E8E89B5}"/>
              </a:ext>
            </a:extLst>
          </p:cNvPr>
          <p:cNvSpPr/>
          <p:nvPr/>
        </p:nvSpPr>
        <p:spPr>
          <a:xfrm>
            <a:off x="21906176" y="2778761"/>
            <a:ext cx="4512364" cy="5727326"/>
          </a:xfrm>
          <a:custGeom>
            <a:avLst/>
            <a:gdLst/>
            <a:ahLst/>
            <a:cxnLst>
              <a:cxn ang="0">
                <a:pos x="wd2" y="hd2"/>
              </a:cxn>
              <a:cxn ang="5400000">
                <a:pos x="wd2" y="hd2"/>
              </a:cxn>
              <a:cxn ang="10800000">
                <a:pos x="wd2" y="hd2"/>
              </a:cxn>
              <a:cxn ang="16200000">
                <a:pos x="wd2" y="hd2"/>
              </a:cxn>
            </a:cxnLst>
            <a:rect l="0" t="0" r="r" b="b"/>
            <a:pathLst>
              <a:path w="20923" h="21327" extrusionOk="0">
                <a:moveTo>
                  <a:pt x="9004" y="2445"/>
                </a:moveTo>
                <a:cubicBezTo>
                  <a:pt x="8236" y="748"/>
                  <a:pt x="6071" y="-273"/>
                  <a:pt x="3864" y="65"/>
                </a:cubicBezTo>
                <a:lnTo>
                  <a:pt x="3706" y="90"/>
                </a:lnTo>
                <a:cubicBezTo>
                  <a:pt x="963" y="504"/>
                  <a:pt x="-677" y="2791"/>
                  <a:pt x="269" y="4901"/>
                </a:cubicBezTo>
                <a:cubicBezTo>
                  <a:pt x="3748" y="12734"/>
                  <a:pt x="11495" y="18677"/>
                  <a:pt x="20923" y="21327"/>
                </a:cubicBezTo>
                <a:lnTo>
                  <a:pt x="20923" y="13266"/>
                </a:lnTo>
                <a:cubicBezTo>
                  <a:pt x="15499" y="11038"/>
                  <a:pt x="11158" y="7231"/>
                  <a:pt x="9004" y="2445"/>
                </a:cubicBezTo>
                <a:close/>
                <a:moveTo>
                  <a:pt x="5262" y="6488"/>
                </a:moveTo>
                <a:cubicBezTo>
                  <a:pt x="3349" y="6775"/>
                  <a:pt x="1509" y="5771"/>
                  <a:pt x="1141" y="4234"/>
                </a:cubicBezTo>
                <a:cubicBezTo>
                  <a:pt x="784" y="2698"/>
                  <a:pt x="2035" y="1221"/>
                  <a:pt x="3948" y="926"/>
                </a:cubicBezTo>
                <a:cubicBezTo>
                  <a:pt x="5861" y="639"/>
                  <a:pt x="7700" y="1643"/>
                  <a:pt x="8068" y="3179"/>
                </a:cubicBezTo>
                <a:cubicBezTo>
                  <a:pt x="8425" y="4716"/>
                  <a:pt x="7175" y="6201"/>
                  <a:pt x="5262" y="6488"/>
                </a:cubicBezTo>
                <a:close/>
              </a:path>
            </a:pathLst>
          </a:custGeom>
          <a:solidFill>
            <a:srgbClr val="034EA1"/>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8" name="Shape">
            <a:extLst>
              <a:ext uri="{FF2B5EF4-FFF2-40B4-BE49-F238E27FC236}">
                <a16:creationId xmlns:a16="http://schemas.microsoft.com/office/drawing/2014/main" id="{3622CCB9-6E05-4647-A200-969334FC8B8F}"/>
              </a:ext>
            </a:extLst>
          </p:cNvPr>
          <p:cNvSpPr/>
          <p:nvPr/>
        </p:nvSpPr>
        <p:spPr>
          <a:xfrm>
            <a:off x="17616487" y="8700563"/>
            <a:ext cx="8802054" cy="6694466"/>
          </a:xfrm>
          <a:custGeom>
            <a:avLst/>
            <a:gdLst/>
            <a:ahLst/>
            <a:cxnLst>
              <a:cxn ang="0">
                <a:pos x="wd2" y="hd2"/>
              </a:cxn>
              <a:cxn ang="5400000">
                <a:pos x="wd2" y="hd2"/>
              </a:cxn>
              <a:cxn ang="10800000">
                <a:pos x="wd2" y="hd2"/>
              </a:cxn>
              <a:cxn ang="16200000">
                <a:pos x="wd2" y="hd2"/>
              </a:cxn>
            </a:cxnLst>
            <a:rect l="0" t="0" r="r" b="b"/>
            <a:pathLst>
              <a:path w="21016" h="21442" extrusionOk="0">
                <a:moveTo>
                  <a:pt x="4287" y="1178"/>
                </a:moveTo>
                <a:cubicBezTo>
                  <a:pt x="3751" y="270"/>
                  <a:pt x="2874" y="-158"/>
                  <a:pt x="2025" y="53"/>
                </a:cubicBezTo>
                <a:lnTo>
                  <a:pt x="1911" y="82"/>
                </a:lnTo>
                <a:cubicBezTo>
                  <a:pt x="185" y="517"/>
                  <a:pt x="-584" y="3254"/>
                  <a:pt x="504" y="5106"/>
                </a:cubicBezTo>
                <a:cubicBezTo>
                  <a:pt x="2577" y="8627"/>
                  <a:pt x="5055" y="11742"/>
                  <a:pt x="7897" y="14334"/>
                </a:cubicBezTo>
                <a:cubicBezTo>
                  <a:pt x="11907" y="18001"/>
                  <a:pt x="16367" y="20389"/>
                  <a:pt x="21016" y="21442"/>
                </a:cubicBezTo>
                <a:lnTo>
                  <a:pt x="21016" y="14922"/>
                </a:lnTo>
                <a:cubicBezTo>
                  <a:pt x="14392" y="13151"/>
                  <a:pt x="8449" y="8228"/>
                  <a:pt x="4287" y="1178"/>
                </a:cubicBezTo>
                <a:close/>
                <a:moveTo>
                  <a:pt x="2728" y="5592"/>
                </a:moveTo>
                <a:cubicBezTo>
                  <a:pt x="1743" y="5839"/>
                  <a:pt x="796" y="4975"/>
                  <a:pt x="607" y="3654"/>
                </a:cubicBezTo>
                <a:cubicBezTo>
                  <a:pt x="423" y="2332"/>
                  <a:pt x="1067" y="1062"/>
                  <a:pt x="2052" y="808"/>
                </a:cubicBezTo>
                <a:cubicBezTo>
                  <a:pt x="3037" y="554"/>
                  <a:pt x="3984" y="1425"/>
                  <a:pt x="4173" y="2746"/>
                </a:cubicBezTo>
                <a:cubicBezTo>
                  <a:pt x="4357" y="4068"/>
                  <a:pt x="3713" y="5338"/>
                  <a:pt x="2728" y="5592"/>
                </a:cubicBezTo>
                <a:close/>
              </a:path>
            </a:pathLst>
          </a:custGeom>
          <a:solidFill>
            <a:schemeClr val="bg2">
              <a:lumMod val="60000"/>
              <a:lumOff val="40000"/>
            </a:schemeClr>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39" name="Shape">
            <a:extLst>
              <a:ext uri="{FF2B5EF4-FFF2-40B4-BE49-F238E27FC236}">
                <a16:creationId xmlns:a16="http://schemas.microsoft.com/office/drawing/2014/main" id="{25386555-4C01-4911-905B-760616D55029}"/>
              </a:ext>
            </a:extLst>
          </p:cNvPr>
          <p:cNvSpPr/>
          <p:nvPr/>
        </p:nvSpPr>
        <p:spPr>
          <a:xfrm>
            <a:off x="20991651" y="5793600"/>
            <a:ext cx="5426890" cy="5072616"/>
          </a:xfrm>
          <a:custGeom>
            <a:avLst/>
            <a:gdLst/>
            <a:ahLst/>
            <a:cxnLst>
              <a:cxn ang="0">
                <a:pos x="wd2" y="hd2"/>
              </a:cxn>
              <a:cxn ang="5400000">
                <a:pos x="wd2" y="hd2"/>
              </a:cxn>
              <a:cxn ang="10800000">
                <a:pos x="wd2" y="hd2"/>
              </a:cxn>
              <a:cxn ang="16200000">
                <a:pos x="wd2" y="hd2"/>
              </a:cxn>
            </a:cxnLst>
            <a:rect l="0" t="0" r="r" b="b"/>
            <a:pathLst>
              <a:path w="20685" h="21378" extrusionOk="0">
                <a:moveTo>
                  <a:pt x="6861" y="1631"/>
                </a:moveTo>
                <a:cubicBezTo>
                  <a:pt x="5997" y="380"/>
                  <a:pt x="4563" y="-222"/>
                  <a:pt x="3163" y="74"/>
                </a:cubicBezTo>
                <a:lnTo>
                  <a:pt x="3051" y="103"/>
                </a:lnTo>
                <a:cubicBezTo>
                  <a:pt x="338" y="676"/>
                  <a:pt x="-915" y="4201"/>
                  <a:pt x="753" y="6637"/>
                </a:cubicBezTo>
                <a:cubicBezTo>
                  <a:pt x="5686" y="13869"/>
                  <a:pt x="12736" y="19095"/>
                  <a:pt x="20685" y="21378"/>
                </a:cubicBezTo>
                <a:lnTo>
                  <a:pt x="20685" y="12608"/>
                </a:lnTo>
                <a:cubicBezTo>
                  <a:pt x="15199" y="10573"/>
                  <a:pt x="10360" y="6742"/>
                  <a:pt x="6861" y="1631"/>
                </a:cubicBezTo>
                <a:close/>
                <a:moveTo>
                  <a:pt x="4295" y="7316"/>
                </a:moveTo>
                <a:cubicBezTo>
                  <a:pt x="2722" y="7640"/>
                  <a:pt x="1210" y="6504"/>
                  <a:pt x="908" y="4765"/>
                </a:cubicBezTo>
                <a:cubicBezTo>
                  <a:pt x="614" y="3026"/>
                  <a:pt x="1642" y="1354"/>
                  <a:pt x="3215" y="1020"/>
                </a:cubicBezTo>
                <a:cubicBezTo>
                  <a:pt x="4787" y="695"/>
                  <a:pt x="6299" y="1832"/>
                  <a:pt x="6602" y="3571"/>
                </a:cubicBezTo>
                <a:cubicBezTo>
                  <a:pt x="6904" y="5309"/>
                  <a:pt x="5867" y="6981"/>
                  <a:pt x="4295" y="7316"/>
                </a:cubicBezTo>
                <a:close/>
              </a:path>
            </a:pathLst>
          </a:custGeom>
          <a:solidFill>
            <a:schemeClr val="accent5">
              <a:lumMod val="50000"/>
            </a:schemeClr>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0" name="Shape">
            <a:extLst>
              <a:ext uri="{FF2B5EF4-FFF2-40B4-BE49-F238E27FC236}">
                <a16:creationId xmlns:a16="http://schemas.microsoft.com/office/drawing/2014/main" id="{B00F817D-9B3A-457E-9CE7-F110B1CBDAD7}"/>
              </a:ext>
            </a:extLst>
          </p:cNvPr>
          <p:cNvSpPr/>
          <p:nvPr/>
        </p:nvSpPr>
        <p:spPr>
          <a:xfrm>
            <a:off x="17976856" y="5022891"/>
            <a:ext cx="8441684" cy="8082106"/>
          </a:xfrm>
          <a:custGeom>
            <a:avLst/>
            <a:gdLst/>
            <a:ahLst/>
            <a:cxnLst>
              <a:cxn ang="0">
                <a:pos x="wd2" y="hd2"/>
              </a:cxn>
              <a:cxn ang="5400000">
                <a:pos x="wd2" y="hd2"/>
              </a:cxn>
              <a:cxn ang="10800000">
                <a:pos x="wd2" y="hd2"/>
              </a:cxn>
              <a:cxn ang="16200000">
                <a:pos x="wd2" y="hd2"/>
              </a:cxn>
            </a:cxnLst>
            <a:rect l="0" t="0" r="r" b="b"/>
            <a:pathLst>
              <a:path w="21168" h="21422" extrusionOk="0">
                <a:moveTo>
                  <a:pt x="4792" y="1546"/>
                </a:moveTo>
                <a:cubicBezTo>
                  <a:pt x="4326" y="447"/>
                  <a:pt x="3206" y="-178"/>
                  <a:pt x="2086" y="44"/>
                </a:cubicBezTo>
                <a:lnTo>
                  <a:pt x="2001" y="62"/>
                </a:lnTo>
                <a:cubicBezTo>
                  <a:pt x="438" y="375"/>
                  <a:pt x="-432" y="2147"/>
                  <a:pt x="216" y="3679"/>
                </a:cubicBezTo>
                <a:cubicBezTo>
                  <a:pt x="4098" y="12872"/>
                  <a:pt x="11994" y="19439"/>
                  <a:pt x="21168" y="21422"/>
                </a:cubicBezTo>
                <a:lnTo>
                  <a:pt x="21168" y="16002"/>
                </a:lnTo>
                <a:cubicBezTo>
                  <a:pt x="13995" y="14116"/>
                  <a:pt x="7873" y="8822"/>
                  <a:pt x="4792" y="1546"/>
                </a:cubicBezTo>
                <a:close/>
                <a:moveTo>
                  <a:pt x="2808" y="4539"/>
                </a:moveTo>
                <a:cubicBezTo>
                  <a:pt x="1773" y="4743"/>
                  <a:pt x="779" y="4028"/>
                  <a:pt x="580" y="2934"/>
                </a:cubicBezTo>
                <a:cubicBezTo>
                  <a:pt x="387" y="1841"/>
                  <a:pt x="1063" y="789"/>
                  <a:pt x="2097" y="579"/>
                </a:cubicBezTo>
                <a:cubicBezTo>
                  <a:pt x="3132" y="375"/>
                  <a:pt x="4127" y="1090"/>
                  <a:pt x="4326" y="2183"/>
                </a:cubicBezTo>
                <a:cubicBezTo>
                  <a:pt x="4519" y="3283"/>
                  <a:pt x="3843" y="4334"/>
                  <a:pt x="2808" y="4539"/>
                </a:cubicBezTo>
                <a:close/>
              </a:path>
            </a:pathLst>
          </a:custGeom>
          <a:solidFill>
            <a:srgbClr val="FF9933"/>
          </a:solidFill>
          <a:ln w="12700">
            <a:miter lim="400000"/>
          </a:ln>
        </p:spPr>
        <p:txBody>
          <a:bodyPr lIns="76200" tIns="76200" rIns="76200" bIns="76200" anchor="ctr"/>
          <a:lstStyle/>
          <a:p>
            <a:pPr>
              <a:defRPr sz="3000">
                <a:solidFill>
                  <a:srgbClr val="FFFFFF"/>
                </a:solidFill>
                <a:effectLst>
                  <a:outerShdw blurRad="38100" dist="12700" dir="5400000" rotWithShape="0">
                    <a:srgbClr val="000000">
                      <a:alpha val="50000"/>
                    </a:srgbClr>
                  </a:outerShdw>
                </a:effectLst>
              </a:defRPr>
            </a:pPr>
            <a:endParaRPr sz="6000"/>
          </a:p>
        </p:txBody>
      </p:sp>
      <p:sp>
        <p:nvSpPr>
          <p:cNvPr id="41" name="Rectángulo 40">
            <a:extLst>
              <a:ext uri="{FF2B5EF4-FFF2-40B4-BE49-F238E27FC236}">
                <a16:creationId xmlns:a16="http://schemas.microsoft.com/office/drawing/2014/main" id="{1AC9EBF7-8930-41BC-BA69-B39AA38AAFD4}"/>
              </a:ext>
            </a:extLst>
          </p:cNvPr>
          <p:cNvSpPr/>
          <p:nvPr/>
        </p:nvSpPr>
        <p:spPr>
          <a:xfrm>
            <a:off x="22116276" y="2951230"/>
            <a:ext cx="1598816" cy="1425583"/>
          </a:xfrm>
          <a:prstGeom prst="rect">
            <a:avLst/>
          </a:prstGeom>
          <a:noFill/>
        </p:spPr>
        <p:txBody>
          <a:bodyPr wrap="square" lIns="182880" tIns="91440" rIns="182880" bIns="91440">
            <a:spAutoFit/>
          </a:bodyPr>
          <a:lstStyle/>
          <a:p>
            <a:pPr algn="ctr"/>
            <a:r>
              <a:rPr lang="es-ES" sz="7200" dirty="0">
                <a:ln w="0"/>
                <a:solidFill>
                  <a:srgbClr val="0F3DA5"/>
                </a:solidFill>
                <a:effectLst>
                  <a:outerShdw blurRad="38100" dist="25400" dir="5400000" algn="ctr" rotWithShape="0">
                    <a:srgbClr val="6E747A">
                      <a:alpha val="43000"/>
                    </a:srgbClr>
                  </a:outerShdw>
                </a:effectLst>
                <a:latin typeface="Amasis MT Pro Black" panose="02040A04050005020304" pitchFamily="18" charset="0"/>
              </a:rPr>
              <a:t>1</a:t>
            </a:r>
          </a:p>
        </p:txBody>
      </p:sp>
      <p:sp>
        <p:nvSpPr>
          <p:cNvPr id="42" name="Rectángulo 41">
            <a:extLst>
              <a:ext uri="{FF2B5EF4-FFF2-40B4-BE49-F238E27FC236}">
                <a16:creationId xmlns:a16="http://schemas.microsoft.com/office/drawing/2014/main" id="{CAB940EC-5708-4125-886C-18C40908EFF6}"/>
              </a:ext>
            </a:extLst>
          </p:cNvPr>
          <p:cNvSpPr/>
          <p:nvPr/>
        </p:nvSpPr>
        <p:spPr>
          <a:xfrm>
            <a:off x="21154818" y="6040604"/>
            <a:ext cx="1598816" cy="1425583"/>
          </a:xfrm>
          <a:prstGeom prst="rect">
            <a:avLst/>
          </a:prstGeom>
          <a:noFill/>
        </p:spPr>
        <p:txBody>
          <a:bodyPr wrap="square" lIns="182880" tIns="91440" rIns="182880" bIns="91440">
            <a:spAutoFit/>
          </a:bodyPr>
          <a:lstStyle/>
          <a:p>
            <a:pPr algn="ctr"/>
            <a:r>
              <a:rPr lang="es-ES" sz="7200" dirty="0">
                <a:ln w="0"/>
                <a:solidFill>
                  <a:schemeClr val="accent5">
                    <a:lumMod val="50000"/>
                  </a:schemeClr>
                </a:solidFill>
                <a:effectLst>
                  <a:outerShdw blurRad="38100" dist="25400" dir="5400000" algn="ctr" rotWithShape="0">
                    <a:srgbClr val="6E747A">
                      <a:alpha val="43000"/>
                    </a:srgbClr>
                  </a:outerShdw>
                </a:effectLst>
                <a:latin typeface="Amasis MT Pro Black" panose="02040A04050005020304" pitchFamily="18" charset="0"/>
              </a:rPr>
              <a:t>2</a:t>
            </a:r>
          </a:p>
        </p:txBody>
      </p:sp>
      <p:sp>
        <p:nvSpPr>
          <p:cNvPr id="43" name="Rectángulo 42">
            <a:extLst>
              <a:ext uri="{FF2B5EF4-FFF2-40B4-BE49-F238E27FC236}">
                <a16:creationId xmlns:a16="http://schemas.microsoft.com/office/drawing/2014/main" id="{6CCABDAE-E598-40AA-8633-214D38F771EA}"/>
              </a:ext>
            </a:extLst>
          </p:cNvPr>
          <p:cNvSpPr/>
          <p:nvPr/>
        </p:nvSpPr>
        <p:spPr>
          <a:xfrm>
            <a:off x="18155690" y="5260820"/>
            <a:ext cx="1598816" cy="1425583"/>
          </a:xfrm>
          <a:prstGeom prst="rect">
            <a:avLst/>
          </a:prstGeom>
          <a:noFill/>
        </p:spPr>
        <p:txBody>
          <a:bodyPr wrap="square" lIns="182880" tIns="91440" rIns="182880" bIns="91440">
            <a:spAutoFit/>
          </a:bodyPr>
          <a:lstStyle/>
          <a:p>
            <a:pPr algn="ctr"/>
            <a:r>
              <a:rPr lang="es-ES" sz="7200" dirty="0">
                <a:ln w="0"/>
                <a:solidFill>
                  <a:srgbClr val="E6914A"/>
                </a:solidFill>
                <a:effectLst>
                  <a:outerShdw blurRad="38100" dist="25400" dir="5400000" algn="ctr" rotWithShape="0">
                    <a:srgbClr val="6E747A">
                      <a:alpha val="43000"/>
                    </a:srgbClr>
                  </a:outerShdw>
                </a:effectLst>
                <a:latin typeface="Amasis MT Pro Black" panose="02040A04050005020304" pitchFamily="18" charset="0"/>
              </a:rPr>
              <a:t>3</a:t>
            </a:r>
          </a:p>
        </p:txBody>
      </p:sp>
      <p:sp>
        <p:nvSpPr>
          <p:cNvPr id="44" name="Rectángulo 43">
            <a:extLst>
              <a:ext uri="{FF2B5EF4-FFF2-40B4-BE49-F238E27FC236}">
                <a16:creationId xmlns:a16="http://schemas.microsoft.com/office/drawing/2014/main" id="{09A8AEFD-6DC2-4F5D-9760-1824E315638B}"/>
              </a:ext>
            </a:extLst>
          </p:cNvPr>
          <p:cNvSpPr/>
          <p:nvPr/>
        </p:nvSpPr>
        <p:spPr>
          <a:xfrm>
            <a:off x="17776532" y="8993426"/>
            <a:ext cx="1598816" cy="1425583"/>
          </a:xfrm>
          <a:prstGeom prst="rect">
            <a:avLst/>
          </a:prstGeom>
          <a:noFill/>
        </p:spPr>
        <p:txBody>
          <a:bodyPr wrap="square" lIns="182880" tIns="91440" rIns="182880" bIns="91440">
            <a:spAutoFit/>
          </a:bodyPr>
          <a:lstStyle/>
          <a:p>
            <a:pPr algn="ctr"/>
            <a:r>
              <a:rPr lang="es-ES" sz="7200" dirty="0">
                <a:ln w="0"/>
                <a:solidFill>
                  <a:schemeClr val="bg2">
                    <a:lumMod val="60000"/>
                    <a:lumOff val="40000"/>
                  </a:schemeClr>
                </a:solidFill>
                <a:effectLst>
                  <a:outerShdw blurRad="38100" dist="25400" dir="5400000" algn="ctr" rotWithShape="0">
                    <a:srgbClr val="6E747A">
                      <a:alpha val="43000"/>
                    </a:srgbClr>
                  </a:outerShdw>
                </a:effectLst>
                <a:latin typeface="Amasis MT Pro Black" panose="02040A04050005020304" pitchFamily="18" charset="0"/>
              </a:rPr>
              <a:t>4</a:t>
            </a:r>
          </a:p>
        </p:txBody>
      </p:sp>
    </p:spTree>
    <p:extLst>
      <p:ext uri="{BB962C8B-B14F-4D97-AF65-F5344CB8AC3E}">
        <p14:creationId xmlns:p14="http://schemas.microsoft.com/office/powerpoint/2010/main" val="12415270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1219200" y="449087"/>
            <a:ext cx="18507005"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4. BIENESTAR UNIVERSITARIO, SALUD MENTAL POSITIVA, INCLUSIÓN Y DEMOCRACIA</a:t>
            </a:r>
          </a:p>
        </p:txBody>
      </p:sp>
      <p:grpSp>
        <p:nvGrpSpPr>
          <p:cNvPr id="4" name="Grupo 3">
            <a:extLst>
              <a:ext uri="{FF2B5EF4-FFF2-40B4-BE49-F238E27FC236}">
                <a16:creationId xmlns:a16="http://schemas.microsoft.com/office/drawing/2014/main" id="{6E8207B3-E4FD-394E-B7FA-A270ED396327}"/>
              </a:ext>
            </a:extLst>
          </p:cNvPr>
          <p:cNvGrpSpPr/>
          <p:nvPr/>
        </p:nvGrpSpPr>
        <p:grpSpPr>
          <a:xfrm>
            <a:off x="3128211" y="3272581"/>
            <a:ext cx="19202398" cy="7988838"/>
            <a:chOff x="3128211" y="3272581"/>
            <a:chExt cx="19202398" cy="7988838"/>
          </a:xfrm>
        </p:grpSpPr>
        <p:sp>
          <p:nvSpPr>
            <p:cNvPr id="5" name="Forma libre: forma 4">
              <a:extLst>
                <a:ext uri="{FF2B5EF4-FFF2-40B4-BE49-F238E27FC236}">
                  <a16:creationId xmlns:a16="http://schemas.microsoft.com/office/drawing/2014/main" id="{A247318D-660B-9555-7E88-4025737C0E7F}"/>
                </a:ext>
              </a:extLst>
            </p:cNvPr>
            <p:cNvSpPr/>
            <p:nvPr/>
          </p:nvSpPr>
          <p:spPr>
            <a:xfrm>
              <a:off x="3128211" y="3272581"/>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2637899" bIns="192116"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Fortalecimiento para la permanencia y graduación oportuna</a:t>
              </a:r>
            </a:p>
          </p:txBody>
        </p:sp>
        <p:sp>
          <p:nvSpPr>
            <p:cNvPr id="6" name="Forma libre: forma 5">
              <a:extLst>
                <a:ext uri="{FF2B5EF4-FFF2-40B4-BE49-F238E27FC236}">
                  <a16:creationId xmlns:a16="http://schemas.microsoft.com/office/drawing/2014/main" id="{86ACE7D9-978E-00D4-5A8F-54AD55D6BBDC}"/>
                </a:ext>
              </a:extLst>
            </p:cNvPr>
            <p:cNvSpPr/>
            <p:nvPr/>
          </p:nvSpPr>
          <p:spPr>
            <a:xfrm>
              <a:off x="4568390" y="6068674"/>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3190120" bIns="192116"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ES" altLang="es-CO" sz="3200" b="0" kern="1200" dirty="0">
                  <a:solidFill>
                    <a:srgbClr val="113576"/>
                  </a:solidFill>
                  <a:latin typeface="Century Gothic" panose="020B0502020202020204" pitchFamily="34" charset="0"/>
                  <a:ea typeface="+mn-ea"/>
                  <a:cs typeface="+mn-cs"/>
                </a:rPr>
                <a:t>Salud mental positiva y desarrollo humano integral</a:t>
              </a:r>
              <a:endParaRPr lang="es-CO" altLang="es-CO" sz="3200" b="0" kern="1200" dirty="0">
                <a:solidFill>
                  <a:srgbClr val="113576"/>
                </a:solidFill>
                <a:latin typeface="Century Gothic" panose="020B0502020202020204" pitchFamily="34" charset="0"/>
                <a:ea typeface="+mn-ea"/>
                <a:cs typeface="+mn-cs"/>
              </a:endParaRPr>
            </a:p>
          </p:txBody>
        </p:sp>
        <p:sp>
          <p:nvSpPr>
            <p:cNvPr id="7" name="Forma libre: forma 6">
              <a:extLst>
                <a:ext uri="{FF2B5EF4-FFF2-40B4-BE49-F238E27FC236}">
                  <a16:creationId xmlns:a16="http://schemas.microsoft.com/office/drawing/2014/main" id="{074E89FF-7F11-E1DF-1FD2-999D24FC969A}"/>
                </a:ext>
              </a:extLst>
            </p:cNvPr>
            <p:cNvSpPr/>
            <p:nvPr/>
          </p:nvSpPr>
          <p:spPr>
            <a:xfrm>
              <a:off x="6008570" y="8864768"/>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3190120" bIns="192116"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ES" sz="3200" b="0" kern="1200" dirty="0">
                  <a:solidFill>
                    <a:srgbClr val="113576"/>
                  </a:solidFill>
                  <a:latin typeface="Century Gothic" panose="020B0502020202020204" pitchFamily="34" charset="0"/>
                  <a:ea typeface="+mn-ea"/>
                  <a:cs typeface="+mn-cs"/>
                </a:rPr>
                <a:t>Cultura ciudadana, cultura política, equidad de género e inclusión</a:t>
              </a:r>
              <a:endParaRPr lang="es-CO" sz="3200" b="0" kern="1200" dirty="0">
                <a:solidFill>
                  <a:srgbClr val="113576"/>
                </a:solidFill>
                <a:latin typeface="Century Gothic" panose="020B0502020202020204" pitchFamily="34" charset="0"/>
                <a:ea typeface="+mn-ea"/>
                <a:cs typeface="+mn-cs"/>
              </a:endParaRPr>
            </a:p>
          </p:txBody>
        </p:sp>
      </p:grpSp>
      <p:sp>
        <p:nvSpPr>
          <p:cNvPr id="59" name="CuadroTexto 58">
            <a:extLst>
              <a:ext uri="{FF2B5EF4-FFF2-40B4-BE49-F238E27FC236}">
                <a16:creationId xmlns:a16="http://schemas.microsoft.com/office/drawing/2014/main" id="{08592B74-6CFB-314C-90EC-C2300C2F12B9}"/>
              </a:ext>
            </a:extLst>
          </p:cNvPr>
          <p:cNvSpPr txBox="1"/>
          <p:nvPr/>
        </p:nvSpPr>
        <p:spPr>
          <a:xfrm>
            <a:off x="394334" y="7742050"/>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Imagen 1">
            <a:extLst>
              <a:ext uri="{FF2B5EF4-FFF2-40B4-BE49-F238E27FC236}">
                <a16:creationId xmlns:a16="http://schemas.microsoft.com/office/drawing/2014/main" id="{3D6AE87B-85B2-7D68-C407-C977EC4F3515}"/>
              </a:ext>
            </a:extLst>
          </p:cNvPr>
          <p:cNvPicPr>
            <a:picLocks noChangeAspect="1"/>
          </p:cNvPicPr>
          <p:nvPr/>
        </p:nvPicPr>
        <p:blipFill>
          <a:blip r:embed="rId2"/>
          <a:stretch>
            <a:fillRect/>
          </a:stretch>
        </p:blipFill>
        <p:spPr>
          <a:xfrm>
            <a:off x="17546127" y="6236584"/>
            <a:ext cx="2895960" cy="1920147"/>
          </a:xfrm>
          <a:prstGeom prst="rect">
            <a:avLst/>
          </a:prstGeom>
        </p:spPr>
      </p:pic>
      <p:pic>
        <p:nvPicPr>
          <p:cNvPr id="3" name="Imagen 2">
            <a:extLst>
              <a:ext uri="{FF2B5EF4-FFF2-40B4-BE49-F238E27FC236}">
                <a16:creationId xmlns:a16="http://schemas.microsoft.com/office/drawing/2014/main" id="{D625C790-64C8-692B-175E-672A92B0692F}"/>
              </a:ext>
            </a:extLst>
          </p:cNvPr>
          <p:cNvPicPr>
            <a:picLocks noChangeAspect="1"/>
          </p:cNvPicPr>
          <p:nvPr/>
        </p:nvPicPr>
        <p:blipFill>
          <a:blip r:embed="rId3"/>
          <a:stretch>
            <a:fillRect/>
          </a:stretch>
        </p:blipFill>
        <p:spPr>
          <a:xfrm>
            <a:off x="16098147" y="3537148"/>
            <a:ext cx="2895961" cy="1805303"/>
          </a:xfrm>
          <a:prstGeom prst="rect">
            <a:avLst/>
          </a:prstGeom>
        </p:spPr>
      </p:pic>
      <p:pic>
        <p:nvPicPr>
          <p:cNvPr id="10" name="Imagen 9">
            <a:extLst>
              <a:ext uri="{FF2B5EF4-FFF2-40B4-BE49-F238E27FC236}">
                <a16:creationId xmlns:a16="http://schemas.microsoft.com/office/drawing/2014/main" id="{D28625BC-D39B-1A7E-9B7B-1406B3B36C91}"/>
              </a:ext>
            </a:extLst>
          </p:cNvPr>
          <p:cNvPicPr>
            <a:picLocks noChangeAspect="1"/>
          </p:cNvPicPr>
          <p:nvPr/>
        </p:nvPicPr>
        <p:blipFill>
          <a:blip r:embed="rId4"/>
          <a:stretch>
            <a:fillRect/>
          </a:stretch>
        </p:blipFill>
        <p:spPr>
          <a:xfrm>
            <a:off x="18375430" y="9035039"/>
            <a:ext cx="3916394" cy="2056107"/>
          </a:xfrm>
          <a:prstGeom prst="rect">
            <a:avLst/>
          </a:prstGeom>
        </p:spPr>
      </p:pic>
    </p:spTree>
    <p:extLst>
      <p:ext uri="{BB962C8B-B14F-4D97-AF65-F5344CB8AC3E}">
        <p14:creationId xmlns:p14="http://schemas.microsoft.com/office/powerpoint/2010/main" val="374786137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243;p45">
            <a:extLst>
              <a:ext uri="{FF2B5EF4-FFF2-40B4-BE49-F238E27FC236}">
                <a16:creationId xmlns:a16="http://schemas.microsoft.com/office/drawing/2014/main" id="{689CB8AA-2BE1-92FD-B6E5-DAF82FBE5F37}"/>
              </a:ext>
            </a:extLst>
          </p:cNvPr>
          <p:cNvSpPr txBox="1"/>
          <p:nvPr/>
        </p:nvSpPr>
        <p:spPr>
          <a:xfrm>
            <a:off x="299768" y="2703582"/>
            <a:ext cx="7070620" cy="1596014"/>
          </a:xfrm>
          <a:prstGeom prst="rect">
            <a:avLst/>
          </a:prstGeom>
          <a:noFill/>
        </p:spPr>
        <p:txBody>
          <a:bodyPr wrap="square" lIns="0" rIns="0"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800" b="1">
                <a:solidFill>
                  <a:schemeClr val="accent2"/>
                </a:solidFill>
                <a:latin typeface="+mj-lt"/>
                <a:cs typeface="Arial" panose="020B0604020202020204" pitchFamily="34" charset="0"/>
              </a:defRPr>
            </a:lvl1pPr>
          </a:lstStyle>
          <a:p>
            <a:pPr algn="ctr"/>
            <a:r>
              <a:rPr lang="es-ES" dirty="0">
                <a:sym typeface="Martel Heavy"/>
              </a:rPr>
              <a:t>M1. FORTALECIMIENTO PARA LA PERMANENCIA</a:t>
            </a:r>
          </a:p>
          <a:p>
            <a:pPr algn="ctr"/>
            <a:r>
              <a:rPr lang="es-ES" dirty="0">
                <a:sym typeface="Martel Heavy"/>
              </a:rPr>
              <a:t>Y GRADUACIÓN OPORTUNA</a:t>
            </a:r>
          </a:p>
        </p:txBody>
      </p:sp>
      <p:sp>
        <p:nvSpPr>
          <p:cNvPr id="25" name="TextBox 36">
            <a:extLst>
              <a:ext uri="{FF2B5EF4-FFF2-40B4-BE49-F238E27FC236}">
                <a16:creationId xmlns:a16="http://schemas.microsoft.com/office/drawing/2014/main" id="{576545D5-F96B-5426-9463-EB8AD1679CDE}"/>
              </a:ext>
            </a:extLst>
          </p:cNvPr>
          <p:cNvSpPr txBox="1"/>
          <p:nvPr/>
        </p:nvSpPr>
        <p:spPr>
          <a:xfrm>
            <a:off x="571006" y="4578630"/>
            <a:ext cx="6642000" cy="7638373"/>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Establecer un sistema de evaluación para controlar el impacto de las estrategias de permanencia y graduación que permita fortalecer el proceso formativo.</a:t>
            </a:r>
          </a:p>
          <a:p>
            <a:r>
              <a:rPr lang="es-MX" dirty="0"/>
              <a:t>Aumentar el índice de permanencia y oportuna graduación estudiantil basado en el acompañamiento institucional, psicosocial, académico y socioeconómico en cada etapa del proyecto de vida universitario del estudiante.</a:t>
            </a:r>
          </a:p>
          <a:p>
            <a:r>
              <a:rPr lang="es-MX" dirty="0"/>
              <a:t>Diseñar e implementar la Política de Permanencia y Graduación estudiantil.</a:t>
            </a:r>
          </a:p>
          <a:p>
            <a:r>
              <a:rPr lang="es-MX" dirty="0"/>
              <a:t>Diseñar e implementar el programa de Plan Padrino para el sostenimiento de mínimo 200 estudiantes en riesgo de deserción, impulsando el aporte voluntario de entes territoriales, egresados, empresarios y docentes.</a:t>
            </a:r>
          </a:p>
        </p:txBody>
      </p:sp>
      <p:sp>
        <p:nvSpPr>
          <p:cNvPr id="4" name="Shape">
            <a:extLst>
              <a:ext uri="{FF2B5EF4-FFF2-40B4-BE49-F238E27FC236}">
                <a16:creationId xmlns:a16="http://schemas.microsoft.com/office/drawing/2014/main" id="{C73DAF12-3C43-6890-1291-1BCD7A9775BF}"/>
              </a:ext>
            </a:extLst>
          </p:cNvPr>
          <p:cNvSpPr/>
          <p:nvPr/>
        </p:nvSpPr>
        <p:spPr>
          <a:xfrm>
            <a:off x="7781100" y="3530954"/>
            <a:ext cx="4134040" cy="41776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2"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accent6"/>
          </a:solidFill>
          <a:ln w="12700">
            <a:solidFill>
              <a:schemeClr val="accent2">
                <a:lumMod val="60000"/>
                <a:lumOff val="40000"/>
              </a:schemeClr>
            </a:solidFill>
            <a:miter lim="400000"/>
          </a:ln>
        </p:spPr>
        <p:txBody>
          <a:bodyPr lIns="76200" tIns="76200" rIns="76200" bIns="76200" anchor="ctr"/>
          <a:lstStyle/>
          <a:p>
            <a:pPr>
              <a:defRPr sz="3000">
                <a:solidFill>
                  <a:srgbClr val="FFFFFF"/>
                </a:solidFill>
              </a:defRPr>
            </a:pPr>
            <a:endParaRPr sz="6000"/>
          </a:p>
        </p:txBody>
      </p:sp>
      <p:sp>
        <p:nvSpPr>
          <p:cNvPr id="5" name="Shape">
            <a:extLst>
              <a:ext uri="{FF2B5EF4-FFF2-40B4-BE49-F238E27FC236}">
                <a16:creationId xmlns:a16="http://schemas.microsoft.com/office/drawing/2014/main" id="{DCCFFE48-78DE-9A45-9A35-FCAAE8144E9C}"/>
              </a:ext>
            </a:extLst>
          </p:cNvPr>
          <p:cNvSpPr/>
          <p:nvPr/>
        </p:nvSpPr>
        <p:spPr>
          <a:xfrm>
            <a:off x="10136096" y="3530954"/>
            <a:ext cx="4134040" cy="41776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8"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tx2"/>
          </a:solidFill>
          <a:ln w="12700">
            <a:miter lim="400000"/>
          </a:ln>
        </p:spPr>
        <p:txBody>
          <a:bodyPr lIns="76200" tIns="76200" rIns="76200" bIns="76200" anchor="ctr"/>
          <a:lstStyle/>
          <a:p>
            <a:pPr>
              <a:defRPr sz="3000">
                <a:solidFill>
                  <a:srgbClr val="FFFFFF"/>
                </a:solidFill>
              </a:defRPr>
            </a:pPr>
            <a:endParaRPr sz="6000"/>
          </a:p>
        </p:txBody>
      </p:sp>
      <p:sp>
        <p:nvSpPr>
          <p:cNvPr id="6" name="Shape">
            <a:extLst>
              <a:ext uri="{FF2B5EF4-FFF2-40B4-BE49-F238E27FC236}">
                <a16:creationId xmlns:a16="http://schemas.microsoft.com/office/drawing/2014/main" id="{1463B797-ED05-59EC-3686-9900219C7F3B}"/>
              </a:ext>
            </a:extLst>
          </p:cNvPr>
          <p:cNvSpPr/>
          <p:nvPr/>
        </p:nvSpPr>
        <p:spPr>
          <a:xfrm>
            <a:off x="12529488" y="3530954"/>
            <a:ext cx="4134040" cy="417764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8" y="21600"/>
                  <a:pt x="0" y="16758"/>
                  <a:pt x="0" y="10800"/>
                </a:cubicBezTo>
                <a:cubicBezTo>
                  <a:pt x="0" y="4848"/>
                  <a:pt x="4842" y="0"/>
                  <a:pt x="10800" y="0"/>
                </a:cubicBezTo>
                <a:cubicBezTo>
                  <a:pt x="16758" y="0"/>
                  <a:pt x="21600" y="4842"/>
                  <a:pt x="21600" y="10800"/>
                </a:cubicBezTo>
                <a:cubicBezTo>
                  <a:pt x="21600" y="16758"/>
                  <a:pt x="16752" y="21600"/>
                  <a:pt x="10800" y="21600"/>
                </a:cubicBezTo>
                <a:close/>
                <a:moveTo>
                  <a:pt x="10800" y="67"/>
                </a:moveTo>
                <a:cubicBezTo>
                  <a:pt x="4882" y="67"/>
                  <a:pt x="67" y="4882"/>
                  <a:pt x="67" y="10800"/>
                </a:cubicBezTo>
                <a:cubicBezTo>
                  <a:pt x="67" y="16718"/>
                  <a:pt x="4882" y="21533"/>
                  <a:pt x="10800" y="21533"/>
                </a:cubicBezTo>
                <a:cubicBezTo>
                  <a:pt x="16718" y="21533"/>
                  <a:pt x="21533" y="16718"/>
                  <a:pt x="21533" y="10800"/>
                </a:cubicBezTo>
                <a:cubicBezTo>
                  <a:pt x="21533" y="4882"/>
                  <a:pt x="16718" y="67"/>
                  <a:pt x="10800" y="67"/>
                </a:cubicBezTo>
                <a:close/>
              </a:path>
            </a:pathLst>
          </a:custGeom>
          <a:solidFill>
            <a:schemeClr val="accent5"/>
          </a:solidFill>
          <a:ln w="12700">
            <a:miter lim="400000"/>
          </a:ln>
        </p:spPr>
        <p:txBody>
          <a:bodyPr lIns="76200" tIns="76200" rIns="76200" bIns="76200" anchor="ctr"/>
          <a:lstStyle/>
          <a:p>
            <a:pPr>
              <a:defRPr sz="3000">
                <a:solidFill>
                  <a:srgbClr val="FFFFFF"/>
                </a:solidFill>
              </a:defRPr>
            </a:pPr>
            <a:endParaRPr sz="6000"/>
          </a:p>
        </p:txBody>
      </p:sp>
      <p:sp>
        <p:nvSpPr>
          <p:cNvPr id="7" name="Shape">
            <a:extLst>
              <a:ext uri="{FF2B5EF4-FFF2-40B4-BE49-F238E27FC236}">
                <a16:creationId xmlns:a16="http://schemas.microsoft.com/office/drawing/2014/main" id="{E6C982E9-6939-E8F5-E945-91C5DB94A4FA}"/>
              </a:ext>
            </a:extLst>
          </p:cNvPr>
          <p:cNvSpPr/>
          <p:nvPr/>
        </p:nvSpPr>
        <p:spPr>
          <a:xfrm>
            <a:off x="12811066" y="3841366"/>
            <a:ext cx="3527376" cy="3564584"/>
          </a:xfrm>
          <a:prstGeom prst="ellipse">
            <a:avLst/>
          </a:prstGeom>
          <a:solidFill>
            <a:schemeClr val="accent5"/>
          </a:solidFill>
          <a:ln w="12700">
            <a:miter lim="400000"/>
          </a:ln>
        </p:spPr>
        <p:txBody>
          <a:bodyPr lIns="76200" tIns="76200" rIns="76200" bIns="76200" anchor="ctr"/>
          <a:lstStyle/>
          <a:p>
            <a:pPr>
              <a:defRPr sz="3000">
                <a:solidFill>
                  <a:srgbClr val="FFFFFF"/>
                </a:solidFill>
              </a:defRPr>
            </a:pPr>
            <a:endParaRPr sz="6000"/>
          </a:p>
        </p:txBody>
      </p:sp>
      <p:sp>
        <p:nvSpPr>
          <p:cNvPr id="8" name="Circle">
            <a:extLst>
              <a:ext uri="{FF2B5EF4-FFF2-40B4-BE49-F238E27FC236}">
                <a16:creationId xmlns:a16="http://schemas.microsoft.com/office/drawing/2014/main" id="{39B55B30-58FC-7A18-8718-CC8F24D39729}"/>
              </a:ext>
            </a:extLst>
          </p:cNvPr>
          <p:cNvSpPr/>
          <p:nvPr/>
        </p:nvSpPr>
        <p:spPr>
          <a:xfrm>
            <a:off x="8082750" y="3841369"/>
            <a:ext cx="3527376" cy="3564582"/>
          </a:xfrm>
          <a:prstGeom prst="ellipse">
            <a:avLst/>
          </a:prstGeom>
          <a:solidFill>
            <a:schemeClr val="accent2"/>
          </a:solidFill>
          <a:ln w="12700">
            <a:miter lim="400000"/>
          </a:ln>
        </p:spPr>
        <p:txBody>
          <a:bodyPr lIns="76200" tIns="76200" rIns="76200" bIns="76200" anchor="ctr"/>
          <a:lstStyle/>
          <a:p>
            <a:pPr>
              <a:defRPr sz="3000">
                <a:solidFill>
                  <a:srgbClr val="FFFFFF"/>
                </a:solidFill>
              </a:defRPr>
            </a:pPr>
            <a:endParaRPr sz="6000"/>
          </a:p>
        </p:txBody>
      </p:sp>
      <p:sp>
        <p:nvSpPr>
          <p:cNvPr id="9" name="Shape">
            <a:extLst>
              <a:ext uri="{FF2B5EF4-FFF2-40B4-BE49-F238E27FC236}">
                <a16:creationId xmlns:a16="http://schemas.microsoft.com/office/drawing/2014/main" id="{C33BAF11-EFFC-A29B-C94A-068790E3348E}"/>
              </a:ext>
            </a:extLst>
          </p:cNvPr>
          <p:cNvSpPr/>
          <p:nvPr/>
        </p:nvSpPr>
        <p:spPr>
          <a:xfrm>
            <a:off x="10450736" y="3841368"/>
            <a:ext cx="3527376" cy="3564584"/>
          </a:xfrm>
          <a:prstGeom prst="ellipse">
            <a:avLst/>
          </a:prstGeom>
          <a:solidFill>
            <a:schemeClr val="tx2"/>
          </a:solidFill>
          <a:ln w="12700">
            <a:miter lim="400000"/>
          </a:ln>
        </p:spPr>
        <p:txBody>
          <a:bodyPr lIns="76200" tIns="76200" rIns="76200" bIns="76200" anchor="ctr"/>
          <a:lstStyle/>
          <a:p>
            <a:pPr>
              <a:defRPr sz="3000">
                <a:solidFill>
                  <a:srgbClr val="FFFFFF"/>
                </a:solidFill>
              </a:defRPr>
            </a:pPr>
            <a:endParaRPr sz="6000"/>
          </a:p>
        </p:txBody>
      </p:sp>
      <p:sp>
        <p:nvSpPr>
          <p:cNvPr id="13" name="Freeform: Shape 31">
            <a:extLst>
              <a:ext uri="{FF2B5EF4-FFF2-40B4-BE49-F238E27FC236}">
                <a16:creationId xmlns:a16="http://schemas.microsoft.com/office/drawing/2014/main" id="{DA0EA63F-3FFA-DEE7-119C-A34ADD5C8F47}"/>
              </a:ext>
            </a:extLst>
          </p:cNvPr>
          <p:cNvSpPr/>
          <p:nvPr/>
        </p:nvSpPr>
        <p:spPr>
          <a:xfrm>
            <a:off x="10445082" y="4305324"/>
            <a:ext cx="1159392" cy="1314452"/>
          </a:xfrm>
          <a:custGeom>
            <a:avLst/>
            <a:gdLst>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75166 w 1302462"/>
              <a:gd name="connsiteY9" fmla="*/ 923148 h 1461244"/>
              <a:gd name="connsiteX10" fmla="*/ 112705 w 1302462"/>
              <a:gd name="connsiteY10" fmla="*/ 809878 h 1461244"/>
              <a:gd name="connsiteX11" fmla="*/ 0 w 1302462"/>
              <a:gd name="connsiteY11" fmla="*/ 809878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75166 w 1302462"/>
              <a:gd name="connsiteY9" fmla="*/ 923148 h 1461244"/>
              <a:gd name="connsiteX10" fmla="*/ 0 w 1302462"/>
              <a:gd name="connsiteY10" fmla="*/ 809878 h 1461244"/>
              <a:gd name="connsiteX11" fmla="*/ 0 w 1302462"/>
              <a:gd name="connsiteY11" fmla="*/ 0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10232 w 1302462"/>
              <a:gd name="connsiteY8" fmla="*/ 1262982 h 1461244"/>
              <a:gd name="connsiteX9" fmla="*/ 0 w 1302462"/>
              <a:gd name="connsiteY9" fmla="*/ 809878 h 1461244"/>
              <a:gd name="connsiteX10" fmla="*/ 0 w 1302462"/>
              <a:gd name="connsiteY10" fmla="*/ 0 h 1461244"/>
              <a:gd name="connsiteX0" fmla="*/ 0 w 1302462"/>
              <a:gd name="connsiteY0" fmla="*/ 0 h 1461244"/>
              <a:gd name="connsiteX1" fmla="*/ 618372 w 1302462"/>
              <a:gd name="connsiteY1" fmla="*/ 0 h 1461244"/>
              <a:gd name="connsiteX2" fmla="*/ 618372 w 1302462"/>
              <a:gd name="connsiteY2" fmla="*/ 29967 h 1461244"/>
              <a:gd name="connsiteX3" fmla="*/ 651343 w 1302462"/>
              <a:gd name="connsiteY3" fmla="*/ 1 h 1461244"/>
              <a:gd name="connsiteX4" fmla="*/ 722362 w 1302462"/>
              <a:gd name="connsiteY4" fmla="*/ 64549 h 1461244"/>
              <a:gd name="connsiteX5" fmla="*/ 1292452 w 1302462"/>
              <a:gd name="connsiteY5" fmla="*/ 1262981 h 1461244"/>
              <a:gd name="connsiteX6" fmla="*/ 1302462 w 1302462"/>
              <a:gd name="connsiteY6" fmla="*/ 1461244 h 1461244"/>
              <a:gd name="connsiteX7" fmla="*/ 221 w 1302462"/>
              <a:gd name="connsiteY7" fmla="*/ 1461244 h 1461244"/>
              <a:gd name="connsiteX8" fmla="*/ 0 w 1302462"/>
              <a:gd name="connsiteY8" fmla="*/ 809878 h 1461244"/>
              <a:gd name="connsiteX9" fmla="*/ 0 w 1302462"/>
              <a:gd name="connsiteY9" fmla="*/ 0 h 1461244"/>
              <a:gd name="connsiteX0" fmla="*/ 0 w 1302462"/>
              <a:gd name="connsiteY0" fmla="*/ 0 h 1461244"/>
              <a:gd name="connsiteX1" fmla="*/ 618372 w 1302462"/>
              <a:gd name="connsiteY1" fmla="*/ 0 h 1461244"/>
              <a:gd name="connsiteX2" fmla="*/ 651343 w 1302462"/>
              <a:gd name="connsiteY2" fmla="*/ 1 h 1461244"/>
              <a:gd name="connsiteX3" fmla="*/ 722362 w 1302462"/>
              <a:gd name="connsiteY3" fmla="*/ 64549 h 1461244"/>
              <a:gd name="connsiteX4" fmla="*/ 1292452 w 1302462"/>
              <a:gd name="connsiteY4" fmla="*/ 1262981 h 1461244"/>
              <a:gd name="connsiteX5" fmla="*/ 1302462 w 1302462"/>
              <a:gd name="connsiteY5" fmla="*/ 1461244 h 1461244"/>
              <a:gd name="connsiteX6" fmla="*/ 221 w 1302462"/>
              <a:gd name="connsiteY6" fmla="*/ 1461244 h 1461244"/>
              <a:gd name="connsiteX7" fmla="*/ 0 w 1302462"/>
              <a:gd name="connsiteY7" fmla="*/ 809878 h 1461244"/>
              <a:gd name="connsiteX8" fmla="*/ 0 w 1302462"/>
              <a:gd name="connsiteY8" fmla="*/ 0 h 14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462" h="1461244">
                <a:moveTo>
                  <a:pt x="0" y="0"/>
                </a:moveTo>
                <a:lnTo>
                  <a:pt x="618372" y="0"/>
                </a:lnTo>
                <a:lnTo>
                  <a:pt x="651343" y="1"/>
                </a:lnTo>
                <a:lnTo>
                  <a:pt x="722362" y="64549"/>
                </a:lnTo>
                <a:cubicBezTo>
                  <a:pt x="1036093" y="378280"/>
                  <a:pt x="1245101" y="796735"/>
                  <a:pt x="1292452" y="1262981"/>
                </a:cubicBezTo>
                <a:lnTo>
                  <a:pt x="1302462" y="1461244"/>
                </a:lnTo>
                <a:lnTo>
                  <a:pt x="221" y="1461244"/>
                </a:lnTo>
                <a:cubicBezTo>
                  <a:pt x="147" y="1244122"/>
                  <a:pt x="74" y="1027000"/>
                  <a:pt x="0" y="809878"/>
                </a:cubicBezTo>
                <a:lnTo>
                  <a:pt x="0" y="0"/>
                </a:lnTo>
                <a:close/>
              </a:path>
            </a:pathLst>
          </a:custGeom>
          <a:solidFill>
            <a:schemeClr val="accent2"/>
          </a:solidFill>
          <a:ln w="12700">
            <a:miter lim="400000"/>
          </a:ln>
        </p:spPr>
        <p:txBody>
          <a:bodyPr wrap="square" lIns="76200" tIns="76200" rIns="76200" bIns="76200" anchor="ctr">
            <a:noAutofit/>
          </a:bodyPr>
          <a:lstStyle/>
          <a:p>
            <a:pPr>
              <a:defRPr sz="3000">
                <a:solidFill>
                  <a:srgbClr val="FFFFFF"/>
                </a:solidFill>
              </a:defRPr>
            </a:pPr>
            <a:endParaRPr sz="6000"/>
          </a:p>
        </p:txBody>
      </p:sp>
      <p:sp>
        <p:nvSpPr>
          <p:cNvPr id="14" name="Freeform: Shape 32">
            <a:extLst>
              <a:ext uri="{FF2B5EF4-FFF2-40B4-BE49-F238E27FC236}">
                <a16:creationId xmlns:a16="http://schemas.microsoft.com/office/drawing/2014/main" id="{49B2B160-BE8B-A694-8058-54EEA7EA8522}"/>
              </a:ext>
            </a:extLst>
          </p:cNvPr>
          <p:cNvSpPr/>
          <p:nvPr/>
        </p:nvSpPr>
        <p:spPr>
          <a:xfrm>
            <a:off x="12811067" y="5619779"/>
            <a:ext cx="1167062" cy="1325646"/>
          </a:xfrm>
          <a:custGeom>
            <a:avLst/>
            <a:gdLst>
              <a:gd name="connsiteX0" fmla="*/ 218 w 1311065"/>
              <a:gd name="connsiteY0" fmla="*/ 0 h 1473688"/>
              <a:gd name="connsiteX1" fmla="*/ 1310847 w 1311065"/>
              <a:gd name="connsiteY1" fmla="*/ 0 h 1473688"/>
              <a:gd name="connsiteX2" fmla="*/ 1310847 w 1311065"/>
              <a:gd name="connsiteY2" fmla="*/ 1 h 1473688"/>
              <a:gd name="connsiteX3" fmla="*/ 1311065 w 1311065"/>
              <a:gd name="connsiteY3" fmla="*/ 4317 h 1473688"/>
              <a:gd name="connsiteX4" fmla="*/ 1221989 w 1311065"/>
              <a:gd name="connsiteY4" fmla="*/ 593504 h 1473688"/>
              <a:gd name="connsiteX5" fmla="*/ 1196256 w 1311065"/>
              <a:gd name="connsiteY5" fmla="*/ 663810 h 1473688"/>
              <a:gd name="connsiteX6" fmla="*/ 1311065 w 1311065"/>
              <a:gd name="connsiteY6" fmla="*/ 663810 h 1473688"/>
              <a:gd name="connsiteX7" fmla="*/ 1311065 w 1311065"/>
              <a:gd name="connsiteY7" fmla="*/ 1473688 h 1473688"/>
              <a:gd name="connsiteX8" fmla="*/ 692693 w 1311065"/>
              <a:gd name="connsiteY8" fmla="*/ 1473688 h 1473688"/>
              <a:gd name="connsiteX9" fmla="*/ 692693 w 1311065"/>
              <a:gd name="connsiteY9" fmla="*/ 1439915 h 1473688"/>
              <a:gd name="connsiteX10" fmla="*/ 655533 w 1311065"/>
              <a:gd name="connsiteY10" fmla="*/ 1473688 h 1473688"/>
              <a:gd name="connsiteX11" fmla="*/ 580318 w 1311065"/>
              <a:gd name="connsiteY11" fmla="*/ 1405328 h 1473688"/>
              <a:gd name="connsiteX12" fmla="*/ 0 w 1311065"/>
              <a:gd name="connsiteY12" fmla="*/ 4316 h 1473688"/>
              <a:gd name="connsiteX13" fmla="*/ 218 w 1311065"/>
              <a:gd name="connsiteY13" fmla="*/ 1 h 1473688"/>
              <a:gd name="connsiteX0" fmla="*/ 218 w 1311065"/>
              <a:gd name="connsiteY0" fmla="*/ 0 h 1473688"/>
              <a:gd name="connsiteX1" fmla="*/ 1310847 w 1311065"/>
              <a:gd name="connsiteY1" fmla="*/ 0 h 1473688"/>
              <a:gd name="connsiteX2" fmla="*/ 1310847 w 1311065"/>
              <a:gd name="connsiteY2" fmla="*/ 1 h 1473688"/>
              <a:gd name="connsiteX3" fmla="*/ 1311065 w 1311065"/>
              <a:gd name="connsiteY3" fmla="*/ 4317 h 1473688"/>
              <a:gd name="connsiteX4" fmla="*/ 1221989 w 1311065"/>
              <a:gd name="connsiteY4" fmla="*/ 593504 h 1473688"/>
              <a:gd name="connsiteX5" fmla="*/ 1311065 w 1311065"/>
              <a:gd name="connsiteY5" fmla="*/ 663810 h 1473688"/>
              <a:gd name="connsiteX6" fmla="*/ 1311065 w 1311065"/>
              <a:gd name="connsiteY6" fmla="*/ 1473688 h 1473688"/>
              <a:gd name="connsiteX7" fmla="*/ 692693 w 1311065"/>
              <a:gd name="connsiteY7" fmla="*/ 1473688 h 1473688"/>
              <a:gd name="connsiteX8" fmla="*/ 692693 w 1311065"/>
              <a:gd name="connsiteY8" fmla="*/ 1439915 h 1473688"/>
              <a:gd name="connsiteX9" fmla="*/ 655533 w 1311065"/>
              <a:gd name="connsiteY9" fmla="*/ 1473688 h 1473688"/>
              <a:gd name="connsiteX10" fmla="*/ 580318 w 1311065"/>
              <a:gd name="connsiteY10" fmla="*/ 1405328 h 1473688"/>
              <a:gd name="connsiteX11" fmla="*/ 0 w 1311065"/>
              <a:gd name="connsiteY11" fmla="*/ 4316 h 1473688"/>
              <a:gd name="connsiteX12" fmla="*/ 218 w 1311065"/>
              <a:gd name="connsiteY12" fmla="*/ 1 h 1473688"/>
              <a:gd name="connsiteX13" fmla="*/ 218 w 1311065"/>
              <a:gd name="connsiteY13" fmla="*/ 0 h 1473688"/>
              <a:gd name="connsiteX0" fmla="*/ 218 w 1311081"/>
              <a:gd name="connsiteY0" fmla="*/ 0 h 1473688"/>
              <a:gd name="connsiteX1" fmla="*/ 1310847 w 1311081"/>
              <a:gd name="connsiteY1" fmla="*/ 0 h 1473688"/>
              <a:gd name="connsiteX2" fmla="*/ 1310847 w 1311081"/>
              <a:gd name="connsiteY2" fmla="*/ 1 h 1473688"/>
              <a:gd name="connsiteX3" fmla="*/ 1311065 w 1311081"/>
              <a:gd name="connsiteY3" fmla="*/ 4317 h 1473688"/>
              <a:gd name="connsiteX4" fmla="*/ 1311065 w 1311081"/>
              <a:gd name="connsiteY4" fmla="*/ 663810 h 1473688"/>
              <a:gd name="connsiteX5" fmla="*/ 1311065 w 1311081"/>
              <a:gd name="connsiteY5" fmla="*/ 1473688 h 1473688"/>
              <a:gd name="connsiteX6" fmla="*/ 692693 w 1311081"/>
              <a:gd name="connsiteY6" fmla="*/ 1473688 h 1473688"/>
              <a:gd name="connsiteX7" fmla="*/ 692693 w 1311081"/>
              <a:gd name="connsiteY7" fmla="*/ 1439915 h 1473688"/>
              <a:gd name="connsiteX8" fmla="*/ 655533 w 1311081"/>
              <a:gd name="connsiteY8" fmla="*/ 1473688 h 1473688"/>
              <a:gd name="connsiteX9" fmla="*/ 580318 w 1311081"/>
              <a:gd name="connsiteY9" fmla="*/ 1405328 h 1473688"/>
              <a:gd name="connsiteX10" fmla="*/ 0 w 1311081"/>
              <a:gd name="connsiteY10" fmla="*/ 4316 h 1473688"/>
              <a:gd name="connsiteX11" fmla="*/ 218 w 1311081"/>
              <a:gd name="connsiteY11" fmla="*/ 1 h 1473688"/>
              <a:gd name="connsiteX12" fmla="*/ 218 w 1311081"/>
              <a:gd name="connsiteY12" fmla="*/ 0 h 1473688"/>
              <a:gd name="connsiteX0" fmla="*/ 218 w 1311081"/>
              <a:gd name="connsiteY0" fmla="*/ 0 h 1473688"/>
              <a:gd name="connsiteX1" fmla="*/ 1310847 w 1311081"/>
              <a:gd name="connsiteY1" fmla="*/ 0 h 1473688"/>
              <a:gd name="connsiteX2" fmla="*/ 1310847 w 1311081"/>
              <a:gd name="connsiteY2" fmla="*/ 1 h 1473688"/>
              <a:gd name="connsiteX3" fmla="*/ 1311065 w 1311081"/>
              <a:gd name="connsiteY3" fmla="*/ 4317 h 1473688"/>
              <a:gd name="connsiteX4" fmla="*/ 1311065 w 1311081"/>
              <a:gd name="connsiteY4" fmla="*/ 663810 h 1473688"/>
              <a:gd name="connsiteX5" fmla="*/ 1311065 w 1311081"/>
              <a:gd name="connsiteY5" fmla="*/ 1473688 h 1473688"/>
              <a:gd name="connsiteX6" fmla="*/ 692693 w 1311081"/>
              <a:gd name="connsiteY6" fmla="*/ 1473688 h 1473688"/>
              <a:gd name="connsiteX7" fmla="*/ 655533 w 1311081"/>
              <a:gd name="connsiteY7" fmla="*/ 1473688 h 1473688"/>
              <a:gd name="connsiteX8" fmla="*/ 580318 w 1311081"/>
              <a:gd name="connsiteY8" fmla="*/ 1405328 h 1473688"/>
              <a:gd name="connsiteX9" fmla="*/ 0 w 1311081"/>
              <a:gd name="connsiteY9" fmla="*/ 4316 h 1473688"/>
              <a:gd name="connsiteX10" fmla="*/ 218 w 1311081"/>
              <a:gd name="connsiteY10" fmla="*/ 1 h 1473688"/>
              <a:gd name="connsiteX11" fmla="*/ 218 w 1311081"/>
              <a:gd name="connsiteY11" fmla="*/ 0 h 147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1081" h="1473688">
                <a:moveTo>
                  <a:pt x="218" y="0"/>
                </a:moveTo>
                <a:lnTo>
                  <a:pt x="1310847" y="0"/>
                </a:lnTo>
                <a:lnTo>
                  <a:pt x="1310847" y="1"/>
                </a:lnTo>
                <a:cubicBezTo>
                  <a:pt x="1310920" y="1440"/>
                  <a:pt x="1310992" y="2878"/>
                  <a:pt x="1311065" y="4317"/>
                </a:cubicBezTo>
                <a:cubicBezTo>
                  <a:pt x="1311101" y="114952"/>
                  <a:pt x="1311065" y="418915"/>
                  <a:pt x="1311065" y="663810"/>
                </a:cubicBezTo>
                <a:lnTo>
                  <a:pt x="1311065" y="1473688"/>
                </a:lnTo>
                <a:lnTo>
                  <a:pt x="692693" y="1473688"/>
                </a:lnTo>
                <a:lnTo>
                  <a:pt x="655533" y="1473688"/>
                </a:lnTo>
                <a:lnTo>
                  <a:pt x="580318" y="1405328"/>
                </a:lnTo>
                <a:cubicBezTo>
                  <a:pt x="221768" y="1046778"/>
                  <a:pt x="0" y="551445"/>
                  <a:pt x="0" y="4316"/>
                </a:cubicBezTo>
                <a:cubicBezTo>
                  <a:pt x="73" y="2878"/>
                  <a:pt x="145" y="1439"/>
                  <a:pt x="218" y="1"/>
                </a:cubicBezTo>
                <a:lnTo>
                  <a:pt x="218" y="0"/>
                </a:lnTo>
                <a:close/>
              </a:path>
            </a:pathLst>
          </a:custGeom>
          <a:solidFill>
            <a:schemeClr val="accent5"/>
          </a:solidFill>
          <a:ln w="12700">
            <a:miter lim="400000"/>
          </a:ln>
        </p:spPr>
        <p:txBody>
          <a:bodyPr wrap="square" lIns="76200" tIns="76200" rIns="76200" bIns="76200" anchor="ctr">
            <a:noAutofit/>
          </a:bodyPr>
          <a:lstStyle/>
          <a:p>
            <a:pPr>
              <a:defRPr sz="3000">
                <a:solidFill>
                  <a:srgbClr val="FFFFFF"/>
                </a:solidFill>
              </a:defRPr>
            </a:pPr>
            <a:endParaRPr sz="6000"/>
          </a:p>
        </p:txBody>
      </p:sp>
      <p:sp>
        <p:nvSpPr>
          <p:cNvPr id="26" name="Google Shape;1236;p45">
            <a:extLst>
              <a:ext uri="{FF2B5EF4-FFF2-40B4-BE49-F238E27FC236}">
                <a16:creationId xmlns:a16="http://schemas.microsoft.com/office/drawing/2014/main" id="{B14AF0EA-E469-4079-BAAA-84C2649F7ED8}"/>
              </a:ext>
            </a:extLst>
          </p:cNvPr>
          <p:cNvSpPr txBox="1"/>
          <p:nvPr/>
        </p:nvSpPr>
        <p:spPr>
          <a:xfrm>
            <a:off x="17382188" y="2086258"/>
            <a:ext cx="6702044" cy="1300484"/>
          </a:xfrm>
          <a:prstGeom prst="rect">
            <a:avLst/>
          </a:prstGeom>
          <a:noFill/>
          <a:ln>
            <a:noFill/>
          </a:ln>
        </p:spPr>
        <p:txBody>
          <a:bodyPr spcFirstLastPara="1" wrap="square" lIns="0" tIns="0" rIns="0" bIns="0" anchor="t" anchorCtr="0">
            <a:noAutofit/>
          </a:bodyPr>
          <a:lstStyle/>
          <a:p>
            <a:pPr algn="ctr"/>
            <a:r>
              <a:rPr lang="es-ES" sz="2800" dirty="0">
                <a:solidFill>
                  <a:schemeClr val="accent5">
                    <a:lumMod val="75000"/>
                  </a:schemeClr>
                </a:solidFill>
                <a:effectLst>
                  <a:outerShdw blurRad="38100" dist="38100" dir="2700000" algn="tl">
                    <a:srgbClr val="000000">
                      <a:alpha val="43137"/>
                    </a:srgbClr>
                  </a:outerShdw>
                </a:effectLst>
                <a:latin typeface="+mj-lt"/>
                <a:ea typeface="Lato"/>
                <a:cs typeface="Lato"/>
                <a:sym typeface="Lato"/>
              </a:rPr>
              <a:t>M2. CULTURA CIUDADANA, CULTURA POLÍTICA, EQUIDAD DE GÉNERO E INCLUSIÓN</a:t>
            </a:r>
          </a:p>
        </p:txBody>
      </p:sp>
      <p:sp>
        <p:nvSpPr>
          <p:cNvPr id="27" name="TextBox 51">
            <a:extLst>
              <a:ext uri="{FF2B5EF4-FFF2-40B4-BE49-F238E27FC236}">
                <a16:creationId xmlns:a16="http://schemas.microsoft.com/office/drawing/2014/main" id="{167BED7C-2964-9A43-D1F4-6403453D4F54}"/>
              </a:ext>
            </a:extLst>
          </p:cNvPr>
          <p:cNvSpPr txBox="1"/>
          <p:nvPr/>
        </p:nvSpPr>
        <p:spPr>
          <a:xfrm>
            <a:off x="17156858" y="3867049"/>
            <a:ext cx="6826208" cy="7879658"/>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Estimular el desarrollo de las relaciones constructivas entre los miembros de la comunidad universitaria con base en la difusión y práctica de valores de respeto a la dignidad humana y a la diversidad, alcanzando un incremento del 6% en los resultados de percepción de cultura ciudadana, estructuras de diálogo y resolución de conflictos y la Política de Género.</a:t>
            </a:r>
          </a:p>
          <a:p>
            <a:r>
              <a:rPr lang="es-MX" noProof="1"/>
              <a:t>Institucionalizar el proyecto "Diálogos de Desarrollo Institucional” como escenario para pensar nuestra universidad con la participación de la comunidad universitaria, con un mínimo de 9 hojas de ruta derivadas del proyecto.</a:t>
            </a:r>
          </a:p>
          <a:p>
            <a:r>
              <a:rPr lang="es-MX" dirty="0"/>
              <a:t>Visibilizar los procesos institucionales a nivel local y regional, fortaleciendo  la participación en temas de Cultura Ciudadana y Derechos Humanos a través del proyecto de “Espacios Audiovisuales”.</a:t>
            </a:r>
            <a:endParaRPr lang="es-MX" noProof="1"/>
          </a:p>
        </p:txBody>
      </p:sp>
      <p:sp>
        <p:nvSpPr>
          <p:cNvPr id="28" name="Google Shape;1240;p45">
            <a:extLst>
              <a:ext uri="{FF2B5EF4-FFF2-40B4-BE49-F238E27FC236}">
                <a16:creationId xmlns:a16="http://schemas.microsoft.com/office/drawing/2014/main" id="{B8E133AA-A02F-3596-3740-9B4E9666A0A6}"/>
              </a:ext>
            </a:extLst>
          </p:cNvPr>
          <p:cNvSpPr txBox="1"/>
          <p:nvPr/>
        </p:nvSpPr>
        <p:spPr>
          <a:xfrm>
            <a:off x="9182373" y="8902149"/>
            <a:ext cx="5968980" cy="1596014"/>
          </a:xfrm>
          <a:prstGeom prst="rect">
            <a:avLst/>
          </a:prstGeom>
          <a:noFill/>
        </p:spPr>
        <p:txBody>
          <a:bodyPr wrap="square" lIns="0" rIns="0" rtlCol="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2800" b="1">
                <a:solidFill>
                  <a:schemeClr val="accent2"/>
                </a:solidFill>
                <a:latin typeface="+mj-lt"/>
                <a:cs typeface="Arial" panose="020B0604020202020204" pitchFamily="34" charset="0"/>
              </a:defRPr>
            </a:lvl1pPr>
          </a:lstStyle>
          <a:p>
            <a:r>
              <a:rPr lang="es-ES" dirty="0">
                <a:solidFill>
                  <a:schemeClr val="bg1">
                    <a:lumMod val="75000"/>
                  </a:schemeClr>
                </a:solidFill>
                <a:sym typeface="Lato"/>
              </a:rPr>
              <a:t>M3. SALUD MENTAL POSITIVA Y DESARROLLO HUMANO INTEGRAL</a:t>
            </a:r>
          </a:p>
        </p:txBody>
      </p:sp>
      <p:sp>
        <p:nvSpPr>
          <p:cNvPr id="29" name="CuadroTexto 28">
            <a:extLst>
              <a:ext uri="{FF2B5EF4-FFF2-40B4-BE49-F238E27FC236}">
                <a16:creationId xmlns:a16="http://schemas.microsoft.com/office/drawing/2014/main" id="{E4CBC623-F402-C0AF-844A-4E706FB77911}"/>
              </a:ext>
            </a:extLst>
          </p:cNvPr>
          <p:cNvSpPr txBox="1"/>
          <p:nvPr/>
        </p:nvSpPr>
        <p:spPr>
          <a:xfrm>
            <a:off x="9489706" y="10800815"/>
            <a:ext cx="5404588" cy="1644296"/>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Fomentar el autocuidado y compromiso con la salud física y mental, en al menos el 50% de la comunidad universitaria.</a:t>
            </a:r>
            <a:endParaRPr lang="en-US" noProof="1"/>
          </a:p>
        </p:txBody>
      </p:sp>
      <p:pic>
        <p:nvPicPr>
          <p:cNvPr id="33" name="Graphic 27" descr="Brainstorm">
            <a:extLst>
              <a:ext uri="{FF2B5EF4-FFF2-40B4-BE49-F238E27FC236}">
                <a16:creationId xmlns:a16="http://schemas.microsoft.com/office/drawing/2014/main" id="{87F240D3-FA10-D53F-6700-8F9A7C2C2F3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36087" y="4366403"/>
            <a:ext cx="1313206" cy="1313206"/>
          </a:xfrm>
          <a:prstGeom prst="rect">
            <a:avLst/>
          </a:prstGeom>
        </p:spPr>
      </p:pic>
      <p:pic>
        <p:nvPicPr>
          <p:cNvPr id="34" name="Graphic 36" descr="Handshake with solid fill">
            <a:extLst>
              <a:ext uri="{FF2B5EF4-FFF2-40B4-BE49-F238E27FC236}">
                <a16:creationId xmlns:a16="http://schemas.microsoft.com/office/drawing/2014/main" id="{827D05F5-42A7-71FD-5687-E4803D15E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04073" y="4792164"/>
            <a:ext cx="1754264" cy="1754264"/>
          </a:xfrm>
          <a:prstGeom prst="rect">
            <a:avLst/>
          </a:prstGeom>
          <a:effectLst>
            <a:outerShdw blurRad="50800" dist="38100" dir="2700000" algn="tl" rotWithShape="0">
              <a:prstClr val="black">
                <a:alpha val="40000"/>
              </a:prstClr>
            </a:outerShdw>
          </a:effectLst>
        </p:spPr>
      </p:pic>
      <p:pic>
        <p:nvPicPr>
          <p:cNvPr id="35" name="Graphic 34" descr="Briefcase with solid fill">
            <a:extLst>
              <a:ext uri="{FF2B5EF4-FFF2-40B4-BE49-F238E27FC236}">
                <a16:creationId xmlns:a16="http://schemas.microsoft.com/office/drawing/2014/main" id="{71CBD0B1-B743-FF46-2049-DAFFE6CC7B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38746" y="4899830"/>
            <a:ext cx="1248452" cy="1248452"/>
          </a:xfrm>
          <a:prstGeom prst="rect">
            <a:avLst/>
          </a:prstGeom>
          <a:effectLst>
            <a:outerShdw blurRad="50800" dist="38100" dir="2700000" algn="tl" rotWithShape="0">
              <a:prstClr val="black">
                <a:alpha val="40000"/>
              </a:prstClr>
            </a:outerShdw>
          </a:effectLst>
        </p:spPr>
      </p:pic>
      <p:sp>
        <p:nvSpPr>
          <p:cNvPr id="21" name="1 Título">
            <a:extLst>
              <a:ext uri="{FF2B5EF4-FFF2-40B4-BE49-F238E27FC236}">
                <a16:creationId xmlns:a16="http://schemas.microsoft.com/office/drawing/2014/main" id="{CAB41862-772F-4CA1-B1AF-6A9A48AB20F6}"/>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33218434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1219200" y="449087"/>
            <a:ext cx="18507005"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5. </a:t>
            </a:r>
            <a:r>
              <a:rPr lang="es-MX" dirty="0"/>
              <a:t>MODERNIZACIÓN DE LA GESTIÓN ADMINISTRATIVA </a:t>
            </a:r>
            <a:endParaRPr lang="es-ES" dirty="0"/>
          </a:p>
        </p:txBody>
      </p:sp>
      <p:grpSp>
        <p:nvGrpSpPr>
          <p:cNvPr id="4" name="Grupo 3">
            <a:extLst>
              <a:ext uri="{FF2B5EF4-FFF2-40B4-BE49-F238E27FC236}">
                <a16:creationId xmlns:a16="http://schemas.microsoft.com/office/drawing/2014/main" id="{6E8207B3-E4FD-394E-B7FA-A270ED396327}"/>
              </a:ext>
            </a:extLst>
          </p:cNvPr>
          <p:cNvGrpSpPr/>
          <p:nvPr/>
        </p:nvGrpSpPr>
        <p:grpSpPr>
          <a:xfrm>
            <a:off x="3128211" y="3272581"/>
            <a:ext cx="19202398" cy="7988838"/>
            <a:chOff x="3128211" y="3272581"/>
            <a:chExt cx="19202398" cy="7988838"/>
          </a:xfrm>
        </p:grpSpPr>
        <p:sp>
          <p:nvSpPr>
            <p:cNvPr id="5" name="Forma libre: forma 4">
              <a:extLst>
                <a:ext uri="{FF2B5EF4-FFF2-40B4-BE49-F238E27FC236}">
                  <a16:creationId xmlns:a16="http://schemas.microsoft.com/office/drawing/2014/main" id="{A247318D-660B-9555-7E88-4025737C0E7F}"/>
                </a:ext>
              </a:extLst>
            </p:cNvPr>
            <p:cNvSpPr/>
            <p:nvPr/>
          </p:nvSpPr>
          <p:spPr>
            <a:xfrm>
              <a:off x="3128211" y="3272581"/>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2637899" bIns="192116" numCol="1" spcCol="1270" anchor="ctr" anchorCtr="0">
              <a:noAutofit/>
            </a:bodyPr>
            <a:lstStyle/>
            <a:p>
              <a:pPr marL="0" lvl="0" indent="0" algn="l" defTabSz="1422400">
                <a:lnSpc>
                  <a:spcPct val="90000"/>
                </a:lnSpc>
                <a:spcBef>
                  <a:spcPct val="0"/>
                </a:spcBef>
                <a:spcAft>
                  <a:spcPct val="35000"/>
                </a:spcAft>
                <a:buNone/>
              </a:pPr>
              <a:r>
                <a:rPr lang="es-ES" sz="3200" b="0" kern="1200" dirty="0">
                  <a:solidFill>
                    <a:sysClr val="window" lastClr="FFFFFF"/>
                  </a:solidFill>
                  <a:latin typeface="Century Gothic" panose="020B0502020202020204" pitchFamily="34" charset="0"/>
                  <a:ea typeface="+mn-ea"/>
                  <a:cs typeface="+mn-cs"/>
                </a:rPr>
                <a:t> </a:t>
              </a:r>
              <a:r>
                <a:rPr lang="es-ES" altLang="es-CO" sz="3200" b="1" kern="1200" dirty="0">
                  <a:solidFill>
                    <a:srgbClr val="113576"/>
                  </a:solidFill>
                  <a:latin typeface="Century Gothic" panose="020B0502020202020204" pitchFamily="34" charset="0"/>
                  <a:ea typeface="+mn-ea"/>
                  <a:cs typeface="+mn-cs"/>
                </a:rPr>
                <a:t>Motor 1 -</a:t>
              </a:r>
              <a:r>
                <a:rPr lang="es-CO" altLang="es-CO" sz="3200" b="0" kern="1200" dirty="0">
                  <a:solidFill>
                    <a:srgbClr val="113576"/>
                  </a:solidFill>
                  <a:latin typeface="Century Gothic" panose="020B0502020202020204" pitchFamily="34" charset="0"/>
                  <a:ea typeface="+mn-ea"/>
                  <a:cs typeface="+mn-cs"/>
                </a:rPr>
                <a:t> Fortalecimiento institucional</a:t>
              </a:r>
            </a:p>
          </p:txBody>
        </p:sp>
        <p:sp>
          <p:nvSpPr>
            <p:cNvPr id="6" name="Forma libre: forma 5">
              <a:extLst>
                <a:ext uri="{FF2B5EF4-FFF2-40B4-BE49-F238E27FC236}">
                  <a16:creationId xmlns:a16="http://schemas.microsoft.com/office/drawing/2014/main" id="{86ACE7D9-978E-00D4-5A8F-54AD55D6BBDC}"/>
                </a:ext>
              </a:extLst>
            </p:cNvPr>
            <p:cNvSpPr/>
            <p:nvPr/>
          </p:nvSpPr>
          <p:spPr>
            <a:xfrm>
              <a:off x="4568390" y="6068674"/>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3190120" bIns="192116" numCol="1" spcCol="1270" anchor="ctr" anchorCtr="0">
              <a:noAutofit/>
            </a:bodyPr>
            <a:lstStyle/>
            <a:p>
              <a:pPr marL="0" lvl="0" indent="0" algn="l" defTabSz="1422400">
                <a:lnSpc>
                  <a:spcPct val="90000"/>
                </a:lnSpc>
                <a:spcBef>
                  <a:spcPct val="0"/>
                </a:spcBef>
                <a:spcAft>
                  <a:spcPct val="35000"/>
                </a:spcAft>
                <a:buNone/>
              </a:pPr>
              <a:r>
                <a:rPr lang="es-ES" altLang="es-CO" sz="3200" b="1" kern="1200" dirty="0">
                  <a:solidFill>
                    <a:srgbClr val="113576"/>
                  </a:solidFill>
                  <a:latin typeface="Century Gothic" panose="020B0502020202020204" pitchFamily="34" charset="0"/>
                  <a:ea typeface="+mn-ea"/>
                  <a:cs typeface="+mn-cs"/>
                </a:rPr>
                <a:t> Motor 2 - </a:t>
              </a:r>
              <a:r>
                <a:rPr lang="es-ES" altLang="es-CO" sz="3200" b="0" kern="1200" dirty="0">
                  <a:solidFill>
                    <a:srgbClr val="113576"/>
                  </a:solidFill>
                  <a:latin typeface="Century Gothic" panose="020B0502020202020204" pitchFamily="34" charset="0"/>
                  <a:ea typeface="+mn-ea"/>
                  <a:cs typeface="+mn-cs"/>
                </a:rPr>
                <a:t>Infraestructura y dotación adecuada</a:t>
              </a:r>
            </a:p>
          </p:txBody>
        </p:sp>
        <p:sp>
          <p:nvSpPr>
            <p:cNvPr id="7" name="Forma libre: forma 6">
              <a:extLst>
                <a:ext uri="{FF2B5EF4-FFF2-40B4-BE49-F238E27FC236}">
                  <a16:creationId xmlns:a16="http://schemas.microsoft.com/office/drawing/2014/main" id="{074E89FF-7F11-E1DF-1FD2-999D24FC969A}"/>
                </a:ext>
              </a:extLst>
            </p:cNvPr>
            <p:cNvSpPr/>
            <p:nvPr/>
          </p:nvSpPr>
          <p:spPr>
            <a:xfrm>
              <a:off x="6008570" y="8864768"/>
              <a:ext cx="16322039" cy="2396651"/>
            </a:xfrm>
            <a:custGeom>
              <a:avLst/>
              <a:gdLst>
                <a:gd name="connsiteX0" fmla="*/ 0 w 16322039"/>
                <a:gd name="connsiteY0" fmla="*/ 239665 h 2396651"/>
                <a:gd name="connsiteX1" fmla="*/ 239665 w 16322039"/>
                <a:gd name="connsiteY1" fmla="*/ 0 h 2396651"/>
                <a:gd name="connsiteX2" fmla="*/ 16082374 w 16322039"/>
                <a:gd name="connsiteY2" fmla="*/ 0 h 2396651"/>
                <a:gd name="connsiteX3" fmla="*/ 16322039 w 16322039"/>
                <a:gd name="connsiteY3" fmla="*/ 239665 h 2396651"/>
                <a:gd name="connsiteX4" fmla="*/ 16322039 w 16322039"/>
                <a:gd name="connsiteY4" fmla="*/ 2156986 h 2396651"/>
                <a:gd name="connsiteX5" fmla="*/ 16082374 w 16322039"/>
                <a:gd name="connsiteY5" fmla="*/ 2396651 h 2396651"/>
                <a:gd name="connsiteX6" fmla="*/ 239665 w 16322039"/>
                <a:gd name="connsiteY6" fmla="*/ 2396651 h 2396651"/>
                <a:gd name="connsiteX7" fmla="*/ 0 w 16322039"/>
                <a:gd name="connsiteY7" fmla="*/ 2156986 h 2396651"/>
                <a:gd name="connsiteX8" fmla="*/ 0 w 16322039"/>
                <a:gd name="connsiteY8" fmla="*/ 239665 h 239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2039" h="2396651">
                  <a:moveTo>
                    <a:pt x="0" y="239665"/>
                  </a:moveTo>
                  <a:cubicBezTo>
                    <a:pt x="0" y="107302"/>
                    <a:pt x="107302" y="0"/>
                    <a:pt x="239665" y="0"/>
                  </a:cubicBezTo>
                  <a:lnTo>
                    <a:pt x="16082374" y="0"/>
                  </a:lnTo>
                  <a:cubicBezTo>
                    <a:pt x="16214737" y="0"/>
                    <a:pt x="16322039" y="107302"/>
                    <a:pt x="16322039" y="239665"/>
                  </a:cubicBezTo>
                  <a:lnTo>
                    <a:pt x="16322039" y="2156986"/>
                  </a:lnTo>
                  <a:cubicBezTo>
                    <a:pt x="16322039" y="2289349"/>
                    <a:pt x="16214737" y="2396651"/>
                    <a:pt x="16082374" y="2396651"/>
                  </a:cubicBezTo>
                  <a:lnTo>
                    <a:pt x="239665" y="2396651"/>
                  </a:lnTo>
                  <a:cubicBezTo>
                    <a:pt x="107302" y="2396651"/>
                    <a:pt x="0" y="2289349"/>
                    <a:pt x="0" y="2156986"/>
                  </a:cubicBezTo>
                  <a:lnTo>
                    <a:pt x="0" y="239665"/>
                  </a:lnTo>
                  <a:close/>
                </a:path>
              </a:pathLst>
            </a:custGeom>
            <a:solidFill>
              <a:sysClr val="window" lastClr="FFFFFF"/>
            </a:solidFill>
            <a:ln w="25400" cap="flat" cmpd="sng" algn="ctr">
              <a:solidFill>
                <a:srgbClr val="1F497D"/>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2116" tIns="192116" rIns="3190120" bIns="192116"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rgbClr val="113576"/>
                  </a:solidFill>
                  <a:latin typeface="Century Gothic" panose="020B0502020202020204" pitchFamily="34" charset="0"/>
                  <a:ea typeface="+mn-ea"/>
                  <a:cs typeface="+mn-cs"/>
                </a:rPr>
                <a:t> Motor 3 -  </a:t>
              </a:r>
              <a:r>
                <a:rPr lang="es-MX" sz="3200" b="0" kern="1200" dirty="0">
                  <a:solidFill>
                    <a:srgbClr val="113576"/>
                  </a:solidFill>
                  <a:latin typeface="Century Gothic" panose="020B0502020202020204" pitchFamily="34" charset="0"/>
                  <a:ea typeface="+mn-ea"/>
                  <a:cs typeface="+mn-cs"/>
                </a:rPr>
                <a:t>Fortalecimiento de la estructura organizativa</a:t>
              </a:r>
            </a:p>
            <a:p>
              <a:pPr marL="0" lvl="0" indent="0" algn="l" defTabSz="1422400">
                <a:lnSpc>
                  <a:spcPct val="90000"/>
                </a:lnSpc>
                <a:spcBef>
                  <a:spcPct val="0"/>
                </a:spcBef>
                <a:spcAft>
                  <a:spcPct val="35000"/>
                </a:spcAft>
                <a:buNone/>
              </a:pPr>
              <a:r>
                <a:rPr lang="es-MX" sz="3200" b="0" kern="1200" dirty="0">
                  <a:solidFill>
                    <a:srgbClr val="113576"/>
                  </a:solidFill>
                  <a:latin typeface="Century Gothic" panose="020B0502020202020204" pitchFamily="34" charset="0"/>
                  <a:ea typeface="+mn-ea"/>
                  <a:cs typeface="+mn-cs"/>
                </a:rPr>
                <a:t> y del talento humano </a:t>
              </a:r>
            </a:p>
          </p:txBody>
        </p:sp>
      </p:grpSp>
      <p:sp>
        <p:nvSpPr>
          <p:cNvPr id="59" name="CuadroTexto 58">
            <a:extLst>
              <a:ext uri="{FF2B5EF4-FFF2-40B4-BE49-F238E27FC236}">
                <a16:creationId xmlns:a16="http://schemas.microsoft.com/office/drawing/2014/main" id="{08592B74-6CFB-314C-90EC-C2300C2F12B9}"/>
              </a:ext>
            </a:extLst>
          </p:cNvPr>
          <p:cNvSpPr txBox="1"/>
          <p:nvPr/>
        </p:nvSpPr>
        <p:spPr>
          <a:xfrm>
            <a:off x="495505" y="7196658"/>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8" name="Imagen 7">
            <a:extLst>
              <a:ext uri="{FF2B5EF4-FFF2-40B4-BE49-F238E27FC236}">
                <a16:creationId xmlns:a16="http://schemas.microsoft.com/office/drawing/2014/main" id="{7D439C36-61AD-65CC-FD61-C7B61677C74B}"/>
              </a:ext>
            </a:extLst>
          </p:cNvPr>
          <p:cNvPicPr>
            <a:picLocks noChangeAspect="1"/>
          </p:cNvPicPr>
          <p:nvPr/>
        </p:nvPicPr>
        <p:blipFill rotWithShape="1">
          <a:blip r:embed="rId2"/>
          <a:srcRect b="25765"/>
          <a:stretch/>
        </p:blipFill>
        <p:spPr>
          <a:xfrm>
            <a:off x="15453360" y="3408045"/>
            <a:ext cx="3448050" cy="2170748"/>
          </a:xfrm>
          <a:prstGeom prst="rect">
            <a:avLst/>
          </a:prstGeom>
        </p:spPr>
      </p:pic>
      <p:pic>
        <p:nvPicPr>
          <p:cNvPr id="9" name="Imagen 8">
            <a:extLst>
              <a:ext uri="{FF2B5EF4-FFF2-40B4-BE49-F238E27FC236}">
                <a16:creationId xmlns:a16="http://schemas.microsoft.com/office/drawing/2014/main" id="{88CFBAA1-760F-2E01-0830-D8592D044BE6}"/>
              </a:ext>
            </a:extLst>
          </p:cNvPr>
          <p:cNvPicPr>
            <a:picLocks noChangeAspect="1"/>
          </p:cNvPicPr>
          <p:nvPr/>
        </p:nvPicPr>
        <p:blipFill rotWithShape="1">
          <a:blip r:embed="rId3"/>
          <a:srcRect t="7778" r="13200" b="19563"/>
          <a:stretch/>
        </p:blipFill>
        <p:spPr>
          <a:xfrm>
            <a:off x="16705580" y="6167021"/>
            <a:ext cx="3908661" cy="2199956"/>
          </a:xfrm>
          <a:prstGeom prst="rect">
            <a:avLst/>
          </a:prstGeom>
        </p:spPr>
      </p:pic>
      <p:pic>
        <p:nvPicPr>
          <p:cNvPr id="11" name="Imagen 10">
            <a:extLst>
              <a:ext uri="{FF2B5EF4-FFF2-40B4-BE49-F238E27FC236}">
                <a16:creationId xmlns:a16="http://schemas.microsoft.com/office/drawing/2014/main" id="{9DA9DAA7-7424-4037-4A7C-FEAFB4C0A0F8}"/>
              </a:ext>
            </a:extLst>
          </p:cNvPr>
          <p:cNvPicPr>
            <a:picLocks noChangeAspect="1"/>
          </p:cNvPicPr>
          <p:nvPr/>
        </p:nvPicPr>
        <p:blipFill>
          <a:blip r:embed="rId4"/>
          <a:stretch>
            <a:fillRect/>
          </a:stretch>
        </p:blipFill>
        <p:spPr>
          <a:xfrm>
            <a:off x="18059401" y="9035689"/>
            <a:ext cx="4019950" cy="1997129"/>
          </a:xfrm>
          <a:prstGeom prst="rect">
            <a:avLst/>
          </a:prstGeom>
        </p:spPr>
      </p:pic>
    </p:spTree>
    <p:extLst>
      <p:ext uri="{BB962C8B-B14F-4D97-AF65-F5344CB8AC3E}">
        <p14:creationId xmlns:p14="http://schemas.microsoft.com/office/powerpoint/2010/main" val="43600399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A9E4EC-A94F-FDB2-60E1-84648E5D2C26}"/>
              </a:ext>
            </a:extLst>
          </p:cNvPr>
          <p:cNvSpPr txBox="1"/>
          <p:nvPr/>
        </p:nvSpPr>
        <p:spPr>
          <a:xfrm>
            <a:off x="571006" y="2052421"/>
            <a:ext cx="6479538" cy="9988504"/>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Incrementar la participación de los ingresos por venta de servicios a un 20% del total del presupuesto. </a:t>
            </a:r>
            <a:endParaRPr lang="es-CO" dirty="0"/>
          </a:p>
          <a:p>
            <a:r>
              <a:rPr lang="es-MX" dirty="0"/>
              <a:t>Integrar y certificar los Sistemas de Gestión</a:t>
            </a:r>
            <a:r>
              <a:rPr lang="es-CO" dirty="0"/>
              <a:t>.</a:t>
            </a:r>
          </a:p>
          <a:p>
            <a:r>
              <a:rPr lang="es-CO" dirty="0"/>
              <a:t>Implementar la estrategia de Gobierno Digital.</a:t>
            </a:r>
          </a:p>
          <a:p>
            <a:r>
              <a:rPr lang="es-CO" dirty="0"/>
              <a:t>Modernizar la plataforma tecnológica de la Universidad.</a:t>
            </a:r>
          </a:p>
          <a:p>
            <a:r>
              <a:rPr lang="es-CO" dirty="0"/>
              <a:t>Sostenibilidad Ambiental Universitaria.</a:t>
            </a:r>
          </a:p>
          <a:p>
            <a:r>
              <a:rPr lang="es-CO" dirty="0"/>
              <a:t>Ser una institución consciente y proactiva hacia el aporte de los Objetivos de Desarrollo Sostenible ODS.</a:t>
            </a:r>
          </a:p>
          <a:p>
            <a:r>
              <a:rPr lang="es-MX" dirty="0"/>
              <a:t>Operacionalizar al menos el 50% de los convenios de cooperación académica nacional e internacional.</a:t>
            </a:r>
          </a:p>
          <a:p>
            <a:r>
              <a:rPr lang="es-MX" dirty="0"/>
              <a:t>Alcanzar la participación de la Universidad en un mínimo de 100 convocatorias académicas. </a:t>
            </a:r>
            <a:endParaRPr lang="es-CO" dirty="0"/>
          </a:p>
          <a:p>
            <a:r>
              <a:rPr lang="es-MX" noProof="1"/>
              <a:t>Construir un modelo de gestión financiera que promueva la utilización más eficiente de los recursos públicos, así como identificar alternativas de financiación.</a:t>
            </a:r>
          </a:p>
        </p:txBody>
      </p:sp>
      <p:sp>
        <p:nvSpPr>
          <p:cNvPr id="4" name="CuadroTexto 3">
            <a:extLst>
              <a:ext uri="{FF2B5EF4-FFF2-40B4-BE49-F238E27FC236}">
                <a16:creationId xmlns:a16="http://schemas.microsoft.com/office/drawing/2014/main" id="{CBD78105-072E-0D6E-99A9-F571C09AC592}"/>
              </a:ext>
            </a:extLst>
          </p:cNvPr>
          <p:cNvSpPr txBox="1"/>
          <p:nvPr/>
        </p:nvSpPr>
        <p:spPr>
          <a:xfrm>
            <a:off x="11622706" y="8236138"/>
            <a:ext cx="6380636" cy="4194225"/>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Formular e implementar el Plan maestro de infraestructura física y mantenimiento.</a:t>
            </a:r>
          </a:p>
          <a:p>
            <a:r>
              <a:rPr lang="es-MX" dirty="0"/>
              <a:t>Adecuar contenedores sostenibles y modernos que permitan la recolección selectiva de residuos en salas de reuniones, centros de investigación y zonas de estudios.</a:t>
            </a:r>
          </a:p>
          <a:p>
            <a:r>
              <a:rPr lang="es-MX" dirty="0"/>
              <a:t>Gestionar la modernización de la sede central de la Biblioteca del campus.</a:t>
            </a:r>
          </a:p>
        </p:txBody>
      </p:sp>
      <p:sp>
        <p:nvSpPr>
          <p:cNvPr id="5" name="TextBox 51">
            <a:extLst>
              <a:ext uri="{FF2B5EF4-FFF2-40B4-BE49-F238E27FC236}">
                <a16:creationId xmlns:a16="http://schemas.microsoft.com/office/drawing/2014/main" id="{D64D1643-07CB-7476-53F1-0E8E85870135}"/>
              </a:ext>
            </a:extLst>
          </p:cNvPr>
          <p:cNvSpPr txBox="1"/>
          <p:nvPr/>
        </p:nvSpPr>
        <p:spPr>
          <a:xfrm>
            <a:off x="19700984" y="6812171"/>
            <a:ext cx="4100186" cy="2039469"/>
          </a:xfrm>
          <a:prstGeom prst="rect">
            <a:avLst/>
          </a:prstGeom>
          <a:noFill/>
        </p:spPr>
        <p:txBody>
          <a:bodyPr wrap="square" lIns="0" rIns="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nSpc>
                <a:spcPct val="107000"/>
              </a:lnSpc>
              <a:spcBef>
                <a:spcPts val="1200"/>
              </a:spcBef>
              <a:buFont typeface="Arial" panose="020B0604020202020204" pitchFamily="34" charset="0"/>
              <a:buChar char="•"/>
              <a:defRPr>
                <a:solidFill>
                  <a:schemeClr val="bg2">
                    <a:lumMod val="50000"/>
                  </a:schemeClr>
                </a:solidFill>
                <a:latin typeface="+mj-lt"/>
                <a:ea typeface="Calibri" panose="020F0502020204030204" pitchFamily="34" charset="0"/>
                <a:cs typeface="Arial" panose="020B0604020202020204" pitchFamily="34" charset="0"/>
              </a:defRPr>
            </a:lvl1pPr>
          </a:lstStyle>
          <a:p>
            <a:r>
              <a:rPr lang="es-MX" dirty="0"/>
              <a:t>Garantizar personal cualificado con altos niveles de satisfacción en clima organizacional y bienestar laboral.</a:t>
            </a:r>
          </a:p>
        </p:txBody>
      </p:sp>
      <p:grpSp>
        <p:nvGrpSpPr>
          <p:cNvPr id="6" name="Grupo 5">
            <a:extLst>
              <a:ext uri="{FF2B5EF4-FFF2-40B4-BE49-F238E27FC236}">
                <a16:creationId xmlns:a16="http://schemas.microsoft.com/office/drawing/2014/main" id="{CB83A0B4-80A7-EC87-1B54-FEA96C7D6499}"/>
              </a:ext>
            </a:extLst>
          </p:cNvPr>
          <p:cNvGrpSpPr/>
          <p:nvPr/>
        </p:nvGrpSpPr>
        <p:grpSpPr>
          <a:xfrm>
            <a:off x="7881055" y="2875501"/>
            <a:ext cx="13914120" cy="4829186"/>
            <a:chOff x="838200" y="1341967"/>
            <a:chExt cx="10515600" cy="4203672"/>
          </a:xfrm>
        </p:grpSpPr>
        <p:sp>
          <p:nvSpPr>
            <p:cNvPr id="7" name="Freeform: Shape 22">
              <a:extLst>
                <a:ext uri="{FF2B5EF4-FFF2-40B4-BE49-F238E27FC236}">
                  <a16:creationId xmlns:a16="http://schemas.microsoft.com/office/drawing/2014/main" id="{D7D47709-14AA-29A7-4889-89156E0B6E04}"/>
                </a:ext>
              </a:extLst>
            </p:cNvPr>
            <p:cNvSpPr/>
            <p:nvPr/>
          </p:nvSpPr>
          <p:spPr>
            <a:xfrm>
              <a:off x="9550568" y="2609406"/>
              <a:ext cx="1659637" cy="1660772"/>
            </a:xfrm>
            <a:custGeom>
              <a:avLst/>
              <a:gdLst>
                <a:gd name="connsiteX0" fmla="*/ 830281 w 1659637"/>
                <a:gd name="connsiteY0" fmla="*/ 0 h 1660772"/>
                <a:gd name="connsiteX1" fmla="*/ 888746 w 1659637"/>
                <a:gd name="connsiteY1" fmla="*/ 23945 h 1660772"/>
                <a:gd name="connsiteX2" fmla="*/ 1636566 w 1659637"/>
                <a:gd name="connsiteY2" fmla="*/ 771689 h 1660772"/>
                <a:gd name="connsiteX3" fmla="*/ 1635257 w 1659637"/>
                <a:gd name="connsiteY3" fmla="*/ 888833 h 1660772"/>
                <a:gd name="connsiteX4" fmla="*/ 887655 w 1659637"/>
                <a:gd name="connsiteY4" fmla="*/ 1636577 h 1660772"/>
                <a:gd name="connsiteX5" fmla="*/ 771599 w 1659637"/>
                <a:gd name="connsiteY5" fmla="*/ 1636577 h 1660772"/>
                <a:gd name="connsiteX6" fmla="*/ 409033 w 1659637"/>
                <a:gd name="connsiteY6" fmla="*/ 1274104 h 1660772"/>
                <a:gd name="connsiteX7" fmla="*/ 383945 w 1659637"/>
                <a:gd name="connsiteY7" fmla="*/ 1248868 h 1660772"/>
                <a:gd name="connsiteX8" fmla="*/ 23997 w 1659637"/>
                <a:gd name="connsiteY8" fmla="*/ 888833 h 1660772"/>
                <a:gd name="connsiteX9" fmla="*/ 0 w 1659637"/>
                <a:gd name="connsiteY9" fmla="*/ 830189 h 1660772"/>
                <a:gd name="connsiteX10" fmla="*/ 23997 w 1659637"/>
                <a:gd name="connsiteY10" fmla="*/ 771689 h 1660772"/>
                <a:gd name="connsiteX11" fmla="*/ 383945 w 1659637"/>
                <a:gd name="connsiteY11" fmla="*/ 411510 h 1660772"/>
                <a:gd name="connsiteX12" fmla="*/ 409033 w 1659637"/>
                <a:gd name="connsiteY12" fmla="*/ 386418 h 1660772"/>
                <a:gd name="connsiteX13" fmla="*/ 771599 w 1659637"/>
                <a:gd name="connsiteY13" fmla="*/ 23945 h 1660772"/>
                <a:gd name="connsiteX14" fmla="*/ 830281 w 1659637"/>
                <a:gd name="connsiteY14" fmla="*/ 0 h 166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9637" h="1660772">
                  <a:moveTo>
                    <a:pt x="830281" y="0"/>
                  </a:moveTo>
                  <a:cubicBezTo>
                    <a:pt x="851660" y="0"/>
                    <a:pt x="872166" y="8460"/>
                    <a:pt x="888746" y="23945"/>
                  </a:cubicBezTo>
                  <a:lnTo>
                    <a:pt x="1636566" y="771689"/>
                  </a:lnTo>
                  <a:cubicBezTo>
                    <a:pt x="1667543" y="805097"/>
                    <a:pt x="1667543" y="856572"/>
                    <a:pt x="1635257" y="888833"/>
                  </a:cubicBezTo>
                  <a:lnTo>
                    <a:pt x="887655" y="1636577"/>
                  </a:lnTo>
                  <a:cubicBezTo>
                    <a:pt x="855369" y="1668838"/>
                    <a:pt x="803885" y="1668838"/>
                    <a:pt x="771599" y="1636577"/>
                  </a:cubicBezTo>
                  <a:lnTo>
                    <a:pt x="409033" y="1274104"/>
                  </a:lnTo>
                  <a:lnTo>
                    <a:pt x="383945" y="1248868"/>
                  </a:lnTo>
                  <a:lnTo>
                    <a:pt x="23997" y="888833"/>
                  </a:lnTo>
                  <a:cubicBezTo>
                    <a:pt x="8290" y="873348"/>
                    <a:pt x="0" y="852987"/>
                    <a:pt x="0" y="830189"/>
                  </a:cubicBezTo>
                  <a:cubicBezTo>
                    <a:pt x="0" y="808682"/>
                    <a:pt x="8290" y="787174"/>
                    <a:pt x="23997" y="771689"/>
                  </a:cubicBezTo>
                  <a:lnTo>
                    <a:pt x="383945" y="411510"/>
                  </a:lnTo>
                  <a:lnTo>
                    <a:pt x="409033" y="386418"/>
                  </a:lnTo>
                  <a:lnTo>
                    <a:pt x="771599" y="23945"/>
                  </a:lnTo>
                  <a:cubicBezTo>
                    <a:pt x="787088" y="8460"/>
                    <a:pt x="808685" y="0"/>
                    <a:pt x="830281"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800"/>
            </a:p>
          </p:txBody>
        </p:sp>
        <p:sp>
          <p:nvSpPr>
            <p:cNvPr id="8" name="Freeform: Shape 23">
              <a:extLst>
                <a:ext uri="{FF2B5EF4-FFF2-40B4-BE49-F238E27FC236}">
                  <a16:creationId xmlns:a16="http://schemas.microsoft.com/office/drawing/2014/main" id="{365644E3-4E17-3E8A-AF8A-0BA944C1F312}"/>
                </a:ext>
              </a:extLst>
            </p:cNvPr>
            <p:cNvSpPr/>
            <p:nvPr/>
          </p:nvSpPr>
          <p:spPr>
            <a:xfrm>
              <a:off x="984414" y="2611129"/>
              <a:ext cx="1659330" cy="1660445"/>
            </a:xfrm>
            <a:custGeom>
              <a:avLst/>
              <a:gdLst>
                <a:gd name="connsiteX0" fmla="*/ 830207 w 1659330"/>
                <a:gd name="connsiteY0" fmla="*/ 0 h 1660445"/>
                <a:gd name="connsiteX1" fmla="*/ 888779 w 1659330"/>
                <a:gd name="connsiteY1" fmla="*/ 23936 h 1660445"/>
                <a:gd name="connsiteX2" fmla="*/ 1243033 w 1659330"/>
                <a:gd name="connsiteY2" fmla="*/ 378097 h 1660445"/>
                <a:gd name="connsiteX3" fmla="*/ 1268197 w 1659330"/>
                <a:gd name="connsiteY3" fmla="*/ 403179 h 1660445"/>
                <a:gd name="connsiteX4" fmla="*/ 1635467 w 1659330"/>
                <a:gd name="connsiteY4" fmla="*/ 770384 h 1660445"/>
                <a:gd name="connsiteX5" fmla="*/ 1659330 w 1659330"/>
                <a:gd name="connsiteY5" fmla="*/ 829004 h 1660445"/>
                <a:gd name="connsiteX6" fmla="*/ 1634165 w 1659330"/>
                <a:gd name="connsiteY6" fmla="*/ 890062 h 1660445"/>
                <a:gd name="connsiteX7" fmla="*/ 1266896 w 1659330"/>
                <a:gd name="connsiteY7" fmla="*/ 1257266 h 1660445"/>
                <a:gd name="connsiteX8" fmla="*/ 1241731 w 1659330"/>
                <a:gd name="connsiteY8" fmla="*/ 1282348 h 1660445"/>
                <a:gd name="connsiteX9" fmla="*/ 887695 w 1659330"/>
                <a:gd name="connsiteY9" fmla="*/ 1636509 h 1660445"/>
                <a:gd name="connsiteX10" fmla="*/ 830207 w 1659330"/>
                <a:gd name="connsiteY10" fmla="*/ 1660445 h 1660445"/>
                <a:gd name="connsiteX11" fmla="*/ 771635 w 1659330"/>
                <a:gd name="connsiteY11" fmla="*/ 1636509 h 1660445"/>
                <a:gd name="connsiteX12" fmla="*/ 24079 w 1659330"/>
                <a:gd name="connsiteY12" fmla="*/ 888772 h 1660445"/>
                <a:gd name="connsiteX13" fmla="*/ 0 w 1659330"/>
                <a:gd name="connsiteY13" fmla="*/ 830151 h 1660445"/>
                <a:gd name="connsiteX14" fmla="*/ 24079 w 1659330"/>
                <a:gd name="connsiteY14" fmla="*/ 771673 h 1660445"/>
                <a:gd name="connsiteX15" fmla="*/ 771635 w 1659330"/>
                <a:gd name="connsiteY15" fmla="*/ 23936 h 1660445"/>
                <a:gd name="connsiteX16" fmla="*/ 830207 w 1659330"/>
                <a:gd name="connsiteY16" fmla="*/ 0 h 166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9330" h="1660445">
                  <a:moveTo>
                    <a:pt x="830207" y="0"/>
                  </a:moveTo>
                  <a:cubicBezTo>
                    <a:pt x="851900" y="0"/>
                    <a:pt x="873377" y="8456"/>
                    <a:pt x="888779" y="23936"/>
                  </a:cubicBezTo>
                  <a:lnTo>
                    <a:pt x="1243033" y="378097"/>
                  </a:lnTo>
                  <a:lnTo>
                    <a:pt x="1268197" y="403179"/>
                  </a:lnTo>
                  <a:lnTo>
                    <a:pt x="1635467" y="770384"/>
                  </a:lnTo>
                  <a:cubicBezTo>
                    <a:pt x="1650869" y="786006"/>
                    <a:pt x="1659330" y="806359"/>
                    <a:pt x="1659330" y="829004"/>
                  </a:cubicBezTo>
                  <a:cubicBezTo>
                    <a:pt x="1658028" y="854087"/>
                    <a:pt x="1649785" y="874439"/>
                    <a:pt x="1634165" y="890062"/>
                  </a:cubicBezTo>
                  <a:lnTo>
                    <a:pt x="1266896" y="1257266"/>
                  </a:lnTo>
                  <a:lnTo>
                    <a:pt x="1241731" y="1282348"/>
                  </a:lnTo>
                  <a:lnTo>
                    <a:pt x="887695" y="1636509"/>
                  </a:lnTo>
                  <a:cubicBezTo>
                    <a:pt x="872075" y="1651989"/>
                    <a:pt x="851900" y="1660445"/>
                    <a:pt x="830207" y="1660445"/>
                  </a:cubicBezTo>
                  <a:cubicBezTo>
                    <a:pt x="808731" y="1660445"/>
                    <a:pt x="787254" y="1651989"/>
                    <a:pt x="771635" y="1636509"/>
                  </a:cubicBezTo>
                  <a:lnTo>
                    <a:pt x="24079" y="888772"/>
                  </a:lnTo>
                  <a:cubicBezTo>
                    <a:pt x="8460" y="873292"/>
                    <a:pt x="0" y="852940"/>
                    <a:pt x="0" y="830151"/>
                  </a:cubicBezTo>
                  <a:cubicBezTo>
                    <a:pt x="0" y="808652"/>
                    <a:pt x="8460" y="787153"/>
                    <a:pt x="24079" y="771673"/>
                  </a:cubicBezTo>
                  <a:lnTo>
                    <a:pt x="771635" y="23936"/>
                  </a:lnTo>
                  <a:cubicBezTo>
                    <a:pt x="787254" y="8456"/>
                    <a:pt x="807646" y="0"/>
                    <a:pt x="830207"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800"/>
            </a:p>
          </p:txBody>
        </p:sp>
        <p:sp>
          <p:nvSpPr>
            <p:cNvPr id="9" name="Freeform: Shape 24">
              <a:extLst>
                <a:ext uri="{FF2B5EF4-FFF2-40B4-BE49-F238E27FC236}">
                  <a16:creationId xmlns:a16="http://schemas.microsoft.com/office/drawing/2014/main" id="{AB6AC1AA-DFCC-C60E-6CB8-4EE1CA975223}"/>
                </a:ext>
              </a:extLst>
            </p:cNvPr>
            <p:cNvSpPr/>
            <p:nvPr/>
          </p:nvSpPr>
          <p:spPr>
            <a:xfrm>
              <a:off x="5270460" y="2612409"/>
              <a:ext cx="1657018" cy="1659380"/>
            </a:xfrm>
            <a:custGeom>
              <a:avLst/>
              <a:gdLst>
                <a:gd name="connsiteX0" fmla="*/ 827563 w 1657018"/>
                <a:gd name="connsiteY0" fmla="*/ 0 h 1659380"/>
                <a:gd name="connsiteX1" fmla="*/ 884980 w 1657018"/>
                <a:gd name="connsiteY1" fmla="*/ 23837 h 1659380"/>
                <a:gd name="connsiteX2" fmla="*/ 1632779 w 1657018"/>
                <a:gd name="connsiteY2" fmla="*/ 771604 h 1659380"/>
                <a:gd name="connsiteX3" fmla="*/ 1632779 w 1657018"/>
                <a:gd name="connsiteY3" fmla="*/ 887667 h 1659380"/>
                <a:gd name="connsiteX4" fmla="*/ 884980 w 1657018"/>
                <a:gd name="connsiteY4" fmla="*/ 1635238 h 1659380"/>
                <a:gd name="connsiteX5" fmla="*/ 827563 w 1657018"/>
                <a:gd name="connsiteY5" fmla="*/ 1659272 h 1659380"/>
                <a:gd name="connsiteX6" fmla="*/ 771521 w 1657018"/>
                <a:gd name="connsiteY6" fmla="*/ 1636411 h 1659380"/>
                <a:gd name="connsiteX7" fmla="*/ 23723 w 1657018"/>
                <a:gd name="connsiteY7" fmla="*/ 888839 h 1659380"/>
                <a:gd name="connsiteX8" fmla="*/ 0 w 1657018"/>
                <a:gd name="connsiteY8" fmla="*/ 830222 h 1659380"/>
                <a:gd name="connsiteX9" fmla="*/ 23723 w 1657018"/>
                <a:gd name="connsiteY9" fmla="*/ 771604 h 1659380"/>
                <a:gd name="connsiteX10" fmla="*/ 771521 w 1657018"/>
                <a:gd name="connsiteY10" fmla="*/ 23837 h 1659380"/>
                <a:gd name="connsiteX11" fmla="*/ 827563 w 1657018"/>
                <a:gd name="connsiteY11" fmla="*/ 0 h 16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018" h="1659380">
                  <a:moveTo>
                    <a:pt x="827563" y="0"/>
                  </a:moveTo>
                  <a:cubicBezTo>
                    <a:pt x="848192" y="0"/>
                    <a:pt x="869509" y="8401"/>
                    <a:pt x="884980" y="23837"/>
                  </a:cubicBezTo>
                  <a:lnTo>
                    <a:pt x="1632779" y="771604"/>
                  </a:lnTo>
                  <a:cubicBezTo>
                    <a:pt x="1665098" y="803844"/>
                    <a:pt x="1665098" y="855232"/>
                    <a:pt x="1632779" y="887667"/>
                  </a:cubicBezTo>
                  <a:lnTo>
                    <a:pt x="884980" y="1635238"/>
                  </a:lnTo>
                  <a:cubicBezTo>
                    <a:pt x="869509" y="1650870"/>
                    <a:pt x="849224" y="1659272"/>
                    <a:pt x="827563" y="1659272"/>
                  </a:cubicBezTo>
                  <a:cubicBezTo>
                    <a:pt x="806247" y="1660444"/>
                    <a:pt x="785962" y="1652042"/>
                    <a:pt x="771521" y="1636411"/>
                  </a:cubicBezTo>
                  <a:lnTo>
                    <a:pt x="23723" y="888839"/>
                  </a:lnTo>
                  <a:cubicBezTo>
                    <a:pt x="8251" y="873208"/>
                    <a:pt x="0" y="852887"/>
                    <a:pt x="0" y="830222"/>
                  </a:cubicBezTo>
                  <a:cubicBezTo>
                    <a:pt x="0" y="808729"/>
                    <a:pt x="8251" y="787040"/>
                    <a:pt x="23723" y="771604"/>
                  </a:cubicBezTo>
                  <a:lnTo>
                    <a:pt x="771521" y="23837"/>
                  </a:lnTo>
                  <a:cubicBezTo>
                    <a:pt x="786993" y="8401"/>
                    <a:pt x="806247" y="0"/>
                    <a:pt x="827563"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800"/>
            </a:p>
          </p:txBody>
        </p:sp>
        <p:sp>
          <p:nvSpPr>
            <p:cNvPr id="10" name="Shape">
              <a:extLst>
                <a:ext uri="{FF2B5EF4-FFF2-40B4-BE49-F238E27FC236}">
                  <a16:creationId xmlns:a16="http://schemas.microsoft.com/office/drawing/2014/main" id="{C93A03CC-AE9E-6779-5048-F6502D0424A2}"/>
                </a:ext>
              </a:extLst>
            </p:cNvPr>
            <p:cNvSpPr/>
            <p:nvPr/>
          </p:nvSpPr>
          <p:spPr>
            <a:xfrm>
              <a:off x="838200" y="1341967"/>
              <a:ext cx="4682525" cy="3075944"/>
            </a:xfrm>
            <a:custGeom>
              <a:avLst/>
              <a:gdLst/>
              <a:ahLst/>
              <a:cxnLst>
                <a:cxn ang="0">
                  <a:pos x="wd2" y="hd2"/>
                </a:cxn>
                <a:cxn ang="5400000">
                  <a:pos x="wd2" y="hd2"/>
                </a:cxn>
                <a:cxn ang="10800000">
                  <a:pos x="wd2" y="hd2"/>
                </a:cxn>
                <a:cxn ang="16200000">
                  <a:pos x="wd2" y="hd2"/>
                </a:cxn>
              </a:cxnLst>
              <a:rect l="0" t="0" r="r" b="b"/>
              <a:pathLst>
                <a:path w="21585" h="21461" extrusionOk="0">
                  <a:moveTo>
                    <a:pt x="8979" y="14664"/>
                  </a:moveTo>
                  <a:cubicBezTo>
                    <a:pt x="8979" y="14247"/>
                    <a:pt x="8869" y="13846"/>
                    <a:pt x="8676" y="13554"/>
                  </a:cubicBezTo>
                  <a:lnTo>
                    <a:pt x="8599" y="13437"/>
                  </a:lnTo>
                  <a:cubicBezTo>
                    <a:pt x="7705" y="12085"/>
                    <a:pt x="7705" y="9890"/>
                    <a:pt x="8599" y="8538"/>
                  </a:cubicBezTo>
                  <a:lnTo>
                    <a:pt x="13892" y="526"/>
                  </a:lnTo>
                  <a:cubicBezTo>
                    <a:pt x="14014" y="342"/>
                    <a:pt x="14174" y="250"/>
                    <a:pt x="14334" y="250"/>
                  </a:cubicBezTo>
                  <a:cubicBezTo>
                    <a:pt x="14493" y="250"/>
                    <a:pt x="14653" y="342"/>
                    <a:pt x="14775" y="526"/>
                  </a:cubicBezTo>
                  <a:lnTo>
                    <a:pt x="21144" y="10166"/>
                  </a:lnTo>
                  <a:lnTo>
                    <a:pt x="20807" y="10675"/>
                  </a:lnTo>
                  <a:lnTo>
                    <a:pt x="21585" y="10675"/>
                  </a:lnTo>
                  <a:lnTo>
                    <a:pt x="21585" y="9498"/>
                  </a:lnTo>
                  <a:lnTo>
                    <a:pt x="21260" y="9990"/>
                  </a:lnTo>
                  <a:lnTo>
                    <a:pt x="14890" y="350"/>
                  </a:lnTo>
                  <a:cubicBezTo>
                    <a:pt x="14582" y="-117"/>
                    <a:pt x="14080" y="-117"/>
                    <a:pt x="13771" y="350"/>
                  </a:cubicBezTo>
                  <a:lnTo>
                    <a:pt x="8477" y="8363"/>
                  </a:lnTo>
                  <a:cubicBezTo>
                    <a:pt x="7584" y="9715"/>
                    <a:pt x="6134" y="9715"/>
                    <a:pt x="5240" y="8363"/>
                  </a:cubicBezTo>
                  <a:lnTo>
                    <a:pt x="5240" y="8363"/>
                  </a:lnTo>
                  <a:cubicBezTo>
                    <a:pt x="5058" y="8087"/>
                    <a:pt x="4810" y="7904"/>
                    <a:pt x="4551" y="7879"/>
                  </a:cubicBezTo>
                  <a:cubicBezTo>
                    <a:pt x="4248" y="7854"/>
                    <a:pt x="3961" y="8021"/>
                    <a:pt x="3751" y="8338"/>
                  </a:cubicBezTo>
                  <a:lnTo>
                    <a:pt x="321" y="13529"/>
                  </a:lnTo>
                  <a:cubicBezTo>
                    <a:pt x="139" y="13804"/>
                    <a:pt x="18" y="14180"/>
                    <a:pt x="2" y="14572"/>
                  </a:cubicBezTo>
                  <a:cubicBezTo>
                    <a:pt x="-15" y="15031"/>
                    <a:pt x="95" y="15465"/>
                    <a:pt x="305" y="15783"/>
                  </a:cubicBezTo>
                  <a:lnTo>
                    <a:pt x="3735" y="20974"/>
                  </a:lnTo>
                  <a:cubicBezTo>
                    <a:pt x="3917" y="21249"/>
                    <a:pt x="4165" y="21433"/>
                    <a:pt x="4424" y="21458"/>
                  </a:cubicBezTo>
                  <a:cubicBezTo>
                    <a:pt x="4727" y="21483"/>
                    <a:pt x="5014" y="21316"/>
                    <a:pt x="5224" y="20999"/>
                  </a:cubicBezTo>
                  <a:lnTo>
                    <a:pt x="6856" y="18528"/>
                  </a:lnTo>
                  <a:lnTo>
                    <a:pt x="6972" y="18353"/>
                  </a:lnTo>
                  <a:lnTo>
                    <a:pt x="8665" y="15791"/>
                  </a:lnTo>
                  <a:cubicBezTo>
                    <a:pt x="8869" y="15474"/>
                    <a:pt x="8979" y="15081"/>
                    <a:pt x="8979" y="14664"/>
                  </a:cubicBezTo>
                  <a:close/>
                  <a:moveTo>
                    <a:pt x="8207" y="15065"/>
                  </a:moveTo>
                  <a:lnTo>
                    <a:pt x="6514" y="17627"/>
                  </a:lnTo>
                  <a:lnTo>
                    <a:pt x="6398" y="17802"/>
                  </a:lnTo>
                  <a:lnTo>
                    <a:pt x="4766" y="20273"/>
                  </a:lnTo>
                  <a:cubicBezTo>
                    <a:pt x="4694" y="20381"/>
                    <a:pt x="4601" y="20440"/>
                    <a:pt x="4501" y="20440"/>
                  </a:cubicBezTo>
                  <a:cubicBezTo>
                    <a:pt x="4402" y="20440"/>
                    <a:pt x="4303" y="20381"/>
                    <a:pt x="4231" y="20273"/>
                  </a:cubicBezTo>
                  <a:lnTo>
                    <a:pt x="785" y="15056"/>
                  </a:lnTo>
                  <a:cubicBezTo>
                    <a:pt x="713" y="14948"/>
                    <a:pt x="674" y="14806"/>
                    <a:pt x="674" y="14647"/>
                  </a:cubicBezTo>
                  <a:cubicBezTo>
                    <a:pt x="674" y="14497"/>
                    <a:pt x="713" y="14347"/>
                    <a:pt x="785" y="14239"/>
                  </a:cubicBezTo>
                  <a:lnTo>
                    <a:pt x="4231" y="9022"/>
                  </a:lnTo>
                  <a:cubicBezTo>
                    <a:pt x="4303" y="8914"/>
                    <a:pt x="4397" y="8855"/>
                    <a:pt x="4501" y="8855"/>
                  </a:cubicBezTo>
                  <a:cubicBezTo>
                    <a:pt x="4601" y="8855"/>
                    <a:pt x="4700" y="8914"/>
                    <a:pt x="4771" y="9022"/>
                  </a:cubicBezTo>
                  <a:lnTo>
                    <a:pt x="6404" y="11493"/>
                  </a:lnTo>
                  <a:lnTo>
                    <a:pt x="6520" y="11668"/>
                  </a:lnTo>
                  <a:lnTo>
                    <a:pt x="8213" y="14230"/>
                  </a:lnTo>
                  <a:cubicBezTo>
                    <a:pt x="8284" y="14339"/>
                    <a:pt x="8323" y="14481"/>
                    <a:pt x="8323" y="14639"/>
                  </a:cubicBezTo>
                  <a:cubicBezTo>
                    <a:pt x="8317" y="14814"/>
                    <a:pt x="8279" y="14956"/>
                    <a:pt x="8207" y="15065"/>
                  </a:cubicBezTo>
                  <a:close/>
                </a:path>
              </a:pathLst>
            </a:custGeom>
            <a:solidFill>
              <a:schemeClr val="accent4">
                <a:lumMod val="60000"/>
                <a:lumOff val="40000"/>
              </a:schemeClr>
            </a:solidFill>
            <a:ln w="12700">
              <a:miter lim="400000"/>
            </a:ln>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11" name="Shape">
              <a:extLst>
                <a:ext uri="{FF2B5EF4-FFF2-40B4-BE49-F238E27FC236}">
                  <a16:creationId xmlns:a16="http://schemas.microsoft.com/office/drawing/2014/main" id="{ADB92062-0E1C-3E9F-7B36-328C461B93D1}"/>
                </a:ext>
              </a:extLst>
            </p:cNvPr>
            <p:cNvSpPr/>
            <p:nvPr/>
          </p:nvSpPr>
          <p:spPr>
            <a:xfrm>
              <a:off x="2381379" y="1341967"/>
              <a:ext cx="7426412" cy="4203672"/>
            </a:xfrm>
            <a:custGeom>
              <a:avLst/>
              <a:gdLst/>
              <a:ahLst/>
              <a:cxnLst>
                <a:cxn ang="0">
                  <a:pos x="wd2" y="hd2"/>
                </a:cxn>
                <a:cxn ang="5400000">
                  <a:pos x="wd2" y="hd2"/>
                </a:cxn>
                <a:cxn ang="10800000">
                  <a:pos x="wd2" y="hd2"/>
                </a:cxn>
                <a:cxn ang="16200000">
                  <a:pos x="wd2" y="hd2"/>
                </a:cxn>
              </a:cxnLst>
              <a:rect l="0" t="0" r="r" b="b"/>
              <a:pathLst>
                <a:path w="21600" h="21514" extrusionOk="0">
                  <a:moveTo>
                    <a:pt x="21398" y="7328"/>
                  </a:moveTo>
                  <a:lnTo>
                    <a:pt x="17379" y="257"/>
                  </a:lnTo>
                  <a:cubicBezTo>
                    <a:pt x="17185" y="-86"/>
                    <a:pt x="16868" y="-86"/>
                    <a:pt x="16673" y="257"/>
                  </a:cubicBezTo>
                  <a:lnTo>
                    <a:pt x="13333" y="6134"/>
                  </a:lnTo>
                  <a:cubicBezTo>
                    <a:pt x="12769" y="7126"/>
                    <a:pt x="11854" y="7126"/>
                    <a:pt x="11291" y="6134"/>
                  </a:cubicBezTo>
                  <a:lnTo>
                    <a:pt x="11291" y="6134"/>
                  </a:lnTo>
                  <a:cubicBezTo>
                    <a:pt x="11176" y="5932"/>
                    <a:pt x="11019" y="5798"/>
                    <a:pt x="10856" y="5779"/>
                  </a:cubicBezTo>
                  <a:cubicBezTo>
                    <a:pt x="10845" y="5779"/>
                    <a:pt x="10835" y="5779"/>
                    <a:pt x="10821" y="5779"/>
                  </a:cubicBezTo>
                  <a:cubicBezTo>
                    <a:pt x="10814" y="5779"/>
                    <a:pt x="10803" y="5779"/>
                    <a:pt x="10796" y="5779"/>
                  </a:cubicBezTo>
                  <a:cubicBezTo>
                    <a:pt x="10790" y="5779"/>
                    <a:pt x="10779" y="5779"/>
                    <a:pt x="10772" y="5779"/>
                  </a:cubicBezTo>
                  <a:cubicBezTo>
                    <a:pt x="10616" y="5792"/>
                    <a:pt x="10462" y="5908"/>
                    <a:pt x="10344" y="6116"/>
                  </a:cubicBezTo>
                  <a:lnTo>
                    <a:pt x="9290" y="7971"/>
                  </a:lnTo>
                  <a:lnTo>
                    <a:pt x="9217" y="8100"/>
                  </a:lnTo>
                  <a:lnTo>
                    <a:pt x="8180" y="9924"/>
                  </a:lnTo>
                  <a:cubicBezTo>
                    <a:pt x="8065" y="10126"/>
                    <a:pt x="7989" y="10402"/>
                    <a:pt x="7978" y="10690"/>
                  </a:cubicBezTo>
                  <a:cubicBezTo>
                    <a:pt x="7968" y="11026"/>
                    <a:pt x="8037" y="11345"/>
                    <a:pt x="8170" y="11577"/>
                  </a:cubicBezTo>
                  <a:lnTo>
                    <a:pt x="8194" y="11620"/>
                  </a:lnTo>
                  <a:cubicBezTo>
                    <a:pt x="8758" y="12612"/>
                    <a:pt x="8758" y="14222"/>
                    <a:pt x="8194" y="15214"/>
                  </a:cubicBezTo>
                  <a:lnTo>
                    <a:pt x="4833" y="21128"/>
                  </a:lnTo>
                  <a:cubicBezTo>
                    <a:pt x="4680" y="21398"/>
                    <a:pt x="4429" y="21398"/>
                    <a:pt x="4273" y="21128"/>
                  </a:cubicBezTo>
                  <a:lnTo>
                    <a:pt x="282" y="14106"/>
                  </a:lnTo>
                  <a:lnTo>
                    <a:pt x="491" y="13738"/>
                  </a:lnTo>
                  <a:lnTo>
                    <a:pt x="0" y="13738"/>
                  </a:lnTo>
                  <a:lnTo>
                    <a:pt x="0" y="14602"/>
                  </a:lnTo>
                  <a:lnTo>
                    <a:pt x="209" y="14234"/>
                  </a:lnTo>
                  <a:lnTo>
                    <a:pt x="4200" y="21257"/>
                  </a:lnTo>
                  <a:cubicBezTo>
                    <a:pt x="4297" y="21428"/>
                    <a:pt x="4426" y="21514"/>
                    <a:pt x="4554" y="21514"/>
                  </a:cubicBezTo>
                  <a:cubicBezTo>
                    <a:pt x="4683" y="21514"/>
                    <a:pt x="4812" y="21428"/>
                    <a:pt x="4909" y="21257"/>
                  </a:cubicBezTo>
                  <a:lnTo>
                    <a:pt x="8270" y="15343"/>
                  </a:lnTo>
                  <a:cubicBezTo>
                    <a:pt x="8834" y="14351"/>
                    <a:pt x="9749" y="14351"/>
                    <a:pt x="10313" y="15343"/>
                  </a:cubicBezTo>
                  <a:lnTo>
                    <a:pt x="10344" y="15398"/>
                  </a:lnTo>
                  <a:cubicBezTo>
                    <a:pt x="10459" y="15600"/>
                    <a:pt x="10609" y="15716"/>
                    <a:pt x="10769" y="15734"/>
                  </a:cubicBezTo>
                  <a:cubicBezTo>
                    <a:pt x="10772" y="15734"/>
                    <a:pt x="10772" y="15734"/>
                    <a:pt x="10776" y="15734"/>
                  </a:cubicBezTo>
                  <a:cubicBezTo>
                    <a:pt x="10779" y="15734"/>
                    <a:pt x="10783" y="15734"/>
                    <a:pt x="10786" y="15734"/>
                  </a:cubicBezTo>
                  <a:cubicBezTo>
                    <a:pt x="10793" y="15734"/>
                    <a:pt x="10800" y="15734"/>
                    <a:pt x="10810" y="15734"/>
                  </a:cubicBezTo>
                  <a:cubicBezTo>
                    <a:pt x="10817" y="15734"/>
                    <a:pt x="10821" y="15734"/>
                    <a:pt x="10828" y="15734"/>
                  </a:cubicBezTo>
                  <a:cubicBezTo>
                    <a:pt x="10842" y="15734"/>
                    <a:pt x="10859" y="15734"/>
                    <a:pt x="10873" y="15728"/>
                  </a:cubicBezTo>
                  <a:cubicBezTo>
                    <a:pt x="10877" y="15728"/>
                    <a:pt x="10877" y="15728"/>
                    <a:pt x="10880" y="15728"/>
                  </a:cubicBezTo>
                  <a:cubicBezTo>
                    <a:pt x="11033" y="15704"/>
                    <a:pt x="11172" y="15587"/>
                    <a:pt x="11284" y="15398"/>
                  </a:cubicBezTo>
                  <a:lnTo>
                    <a:pt x="12314" y="13585"/>
                  </a:lnTo>
                  <a:lnTo>
                    <a:pt x="12387" y="13457"/>
                  </a:lnTo>
                  <a:lnTo>
                    <a:pt x="13455" y="11577"/>
                  </a:lnTo>
                  <a:cubicBezTo>
                    <a:pt x="13580" y="11357"/>
                    <a:pt x="13646" y="11069"/>
                    <a:pt x="13646" y="10763"/>
                  </a:cubicBezTo>
                  <a:cubicBezTo>
                    <a:pt x="13646" y="10457"/>
                    <a:pt x="13577" y="10163"/>
                    <a:pt x="13455" y="9949"/>
                  </a:cubicBezTo>
                  <a:lnTo>
                    <a:pt x="13406" y="9863"/>
                  </a:lnTo>
                  <a:cubicBezTo>
                    <a:pt x="12842" y="8871"/>
                    <a:pt x="12842" y="7261"/>
                    <a:pt x="13406" y="6269"/>
                  </a:cubicBezTo>
                  <a:lnTo>
                    <a:pt x="16746" y="392"/>
                  </a:lnTo>
                  <a:cubicBezTo>
                    <a:pt x="16823" y="257"/>
                    <a:pt x="16924" y="190"/>
                    <a:pt x="17025" y="190"/>
                  </a:cubicBezTo>
                  <a:cubicBezTo>
                    <a:pt x="17126" y="190"/>
                    <a:pt x="17226" y="257"/>
                    <a:pt x="17303" y="392"/>
                  </a:cubicBezTo>
                  <a:lnTo>
                    <a:pt x="21322" y="7463"/>
                  </a:lnTo>
                  <a:lnTo>
                    <a:pt x="21109" y="7836"/>
                  </a:lnTo>
                  <a:lnTo>
                    <a:pt x="21600" y="7836"/>
                  </a:lnTo>
                  <a:lnTo>
                    <a:pt x="21600" y="6973"/>
                  </a:lnTo>
                  <a:lnTo>
                    <a:pt x="21398" y="7328"/>
                  </a:lnTo>
                  <a:close/>
                  <a:moveTo>
                    <a:pt x="10647" y="14877"/>
                  </a:moveTo>
                  <a:lnTo>
                    <a:pt x="8472" y="11051"/>
                  </a:lnTo>
                  <a:cubicBezTo>
                    <a:pt x="8427" y="10971"/>
                    <a:pt x="8403" y="10867"/>
                    <a:pt x="8403" y="10751"/>
                  </a:cubicBezTo>
                  <a:cubicBezTo>
                    <a:pt x="8403" y="10641"/>
                    <a:pt x="8427" y="10530"/>
                    <a:pt x="8472" y="10451"/>
                  </a:cubicBezTo>
                  <a:lnTo>
                    <a:pt x="10647" y="6624"/>
                  </a:lnTo>
                  <a:cubicBezTo>
                    <a:pt x="10692" y="6545"/>
                    <a:pt x="10748" y="6502"/>
                    <a:pt x="10810" y="6502"/>
                  </a:cubicBezTo>
                  <a:cubicBezTo>
                    <a:pt x="10870" y="6502"/>
                    <a:pt x="10932" y="6545"/>
                    <a:pt x="10977" y="6624"/>
                  </a:cubicBezTo>
                  <a:lnTo>
                    <a:pt x="13152" y="10451"/>
                  </a:lnTo>
                  <a:cubicBezTo>
                    <a:pt x="13246" y="10616"/>
                    <a:pt x="13246" y="10879"/>
                    <a:pt x="13152" y="11045"/>
                  </a:cubicBezTo>
                  <a:lnTo>
                    <a:pt x="10977" y="14871"/>
                  </a:lnTo>
                  <a:cubicBezTo>
                    <a:pt x="10932" y="14951"/>
                    <a:pt x="10873" y="14994"/>
                    <a:pt x="10810" y="14994"/>
                  </a:cubicBezTo>
                  <a:cubicBezTo>
                    <a:pt x="10748" y="15000"/>
                    <a:pt x="10689" y="14957"/>
                    <a:pt x="10647" y="14877"/>
                  </a:cubicBezTo>
                  <a:close/>
                </a:path>
              </a:pathLst>
            </a:custGeom>
            <a:solidFill>
              <a:schemeClr val="accent2">
                <a:lumMod val="40000"/>
                <a:lumOff val="60000"/>
              </a:schemeClr>
            </a:solidFill>
            <a:ln w="12700">
              <a:miter lim="400000"/>
            </a:ln>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sp>
          <p:nvSpPr>
            <p:cNvPr id="12" name="Shape">
              <a:extLst>
                <a:ext uri="{FF2B5EF4-FFF2-40B4-BE49-F238E27FC236}">
                  <a16:creationId xmlns:a16="http://schemas.microsoft.com/office/drawing/2014/main" id="{B0F3B45D-185A-12A4-BBC4-E2FCA5C2F396}"/>
                </a:ext>
              </a:extLst>
            </p:cNvPr>
            <p:cNvSpPr/>
            <p:nvPr/>
          </p:nvSpPr>
          <p:spPr>
            <a:xfrm>
              <a:off x="6663999" y="2466453"/>
              <a:ext cx="4689801" cy="3074997"/>
            </a:xfrm>
            <a:custGeom>
              <a:avLst/>
              <a:gdLst/>
              <a:ahLst/>
              <a:cxnLst>
                <a:cxn ang="0">
                  <a:pos x="wd2" y="hd2"/>
                </a:cxn>
                <a:cxn ang="5400000">
                  <a:pos x="wd2" y="hd2"/>
                </a:cxn>
                <a:cxn ang="10800000">
                  <a:pos x="wd2" y="hd2"/>
                </a:cxn>
                <a:cxn ang="16200000">
                  <a:pos x="wd2" y="hd2"/>
                </a:cxn>
              </a:cxnLst>
              <a:rect l="0" t="0" r="r" b="b"/>
              <a:pathLst>
                <a:path w="21498" h="21446" extrusionOk="0">
                  <a:moveTo>
                    <a:pt x="21194" y="5678"/>
                  </a:moveTo>
                  <a:lnTo>
                    <a:pt x="17767" y="463"/>
                  </a:lnTo>
                  <a:cubicBezTo>
                    <a:pt x="17361" y="-154"/>
                    <a:pt x="16709" y="-154"/>
                    <a:pt x="16303" y="463"/>
                  </a:cubicBezTo>
                  <a:lnTo>
                    <a:pt x="14641" y="2991"/>
                  </a:lnTo>
                  <a:lnTo>
                    <a:pt x="14526" y="3167"/>
                  </a:lnTo>
                  <a:lnTo>
                    <a:pt x="12892" y="5653"/>
                  </a:lnTo>
                  <a:cubicBezTo>
                    <a:pt x="12711" y="5928"/>
                    <a:pt x="12590" y="6303"/>
                    <a:pt x="12574" y="6696"/>
                  </a:cubicBezTo>
                  <a:cubicBezTo>
                    <a:pt x="12558" y="7154"/>
                    <a:pt x="12667" y="7588"/>
                    <a:pt x="12876" y="7905"/>
                  </a:cubicBezTo>
                  <a:lnTo>
                    <a:pt x="12914" y="7964"/>
                  </a:lnTo>
                  <a:cubicBezTo>
                    <a:pt x="13802" y="9315"/>
                    <a:pt x="13802" y="11509"/>
                    <a:pt x="12914" y="12861"/>
                  </a:cubicBezTo>
                  <a:lnTo>
                    <a:pt x="7617" y="20920"/>
                  </a:lnTo>
                  <a:cubicBezTo>
                    <a:pt x="7376" y="21287"/>
                    <a:pt x="6981" y="21287"/>
                    <a:pt x="6734" y="20920"/>
                  </a:cubicBezTo>
                  <a:lnTo>
                    <a:pt x="444" y="11351"/>
                  </a:lnTo>
                  <a:lnTo>
                    <a:pt x="773" y="10850"/>
                  </a:lnTo>
                  <a:lnTo>
                    <a:pt x="0" y="10850"/>
                  </a:lnTo>
                  <a:lnTo>
                    <a:pt x="0" y="12027"/>
                  </a:lnTo>
                  <a:lnTo>
                    <a:pt x="329" y="11526"/>
                  </a:lnTo>
                  <a:lnTo>
                    <a:pt x="6619" y="21096"/>
                  </a:lnTo>
                  <a:cubicBezTo>
                    <a:pt x="6772" y="21329"/>
                    <a:pt x="6975" y="21446"/>
                    <a:pt x="7178" y="21446"/>
                  </a:cubicBezTo>
                  <a:cubicBezTo>
                    <a:pt x="7381" y="21446"/>
                    <a:pt x="7584" y="21329"/>
                    <a:pt x="7737" y="21096"/>
                  </a:cubicBezTo>
                  <a:lnTo>
                    <a:pt x="13035" y="13036"/>
                  </a:lnTo>
                  <a:cubicBezTo>
                    <a:pt x="13923" y="11685"/>
                    <a:pt x="15365" y="11685"/>
                    <a:pt x="16254" y="13036"/>
                  </a:cubicBezTo>
                  <a:lnTo>
                    <a:pt x="16303" y="13111"/>
                  </a:lnTo>
                  <a:cubicBezTo>
                    <a:pt x="16500" y="13412"/>
                    <a:pt x="16758" y="13570"/>
                    <a:pt x="17032" y="13570"/>
                  </a:cubicBezTo>
                  <a:cubicBezTo>
                    <a:pt x="17306" y="13570"/>
                    <a:pt x="17570" y="13403"/>
                    <a:pt x="17761" y="13111"/>
                  </a:cubicBezTo>
                  <a:lnTo>
                    <a:pt x="21189" y="7897"/>
                  </a:lnTo>
                  <a:cubicBezTo>
                    <a:pt x="21600" y="7296"/>
                    <a:pt x="21600" y="6295"/>
                    <a:pt x="21194" y="5678"/>
                  </a:cubicBezTo>
                  <a:close/>
                  <a:moveTo>
                    <a:pt x="20728" y="7196"/>
                  </a:moveTo>
                  <a:lnTo>
                    <a:pt x="17301" y="12411"/>
                  </a:lnTo>
                  <a:cubicBezTo>
                    <a:pt x="17153" y="12636"/>
                    <a:pt x="16917" y="12636"/>
                    <a:pt x="16769" y="12411"/>
                  </a:cubicBezTo>
                  <a:lnTo>
                    <a:pt x="15107" y="9883"/>
                  </a:lnTo>
                  <a:lnTo>
                    <a:pt x="14992" y="9707"/>
                  </a:lnTo>
                  <a:lnTo>
                    <a:pt x="13342" y="7196"/>
                  </a:lnTo>
                  <a:cubicBezTo>
                    <a:pt x="13270" y="7088"/>
                    <a:pt x="13232" y="6946"/>
                    <a:pt x="13232" y="6787"/>
                  </a:cubicBezTo>
                  <a:cubicBezTo>
                    <a:pt x="13232" y="6637"/>
                    <a:pt x="13270" y="6487"/>
                    <a:pt x="13342" y="6379"/>
                  </a:cubicBezTo>
                  <a:lnTo>
                    <a:pt x="14992" y="3867"/>
                  </a:lnTo>
                  <a:lnTo>
                    <a:pt x="15107" y="3692"/>
                  </a:lnTo>
                  <a:lnTo>
                    <a:pt x="16769" y="1164"/>
                  </a:lnTo>
                  <a:cubicBezTo>
                    <a:pt x="16840" y="1056"/>
                    <a:pt x="16939" y="997"/>
                    <a:pt x="17038" y="997"/>
                  </a:cubicBezTo>
                  <a:cubicBezTo>
                    <a:pt x="17136" y="997"/>
                    <a:pt x="17230" y="1056"/>
                    <a:pt x="17306" y="1164"/>
                  </a:cubicBezTo>
                  <a:lnTo>
                    <a:pt x="20734" y="6379"/>
                  </a:lnTo>
                  <a:cubicBezTo>
                    <a:pt x="20876" y="6612"/>
                    <a:pt x="20876" y="6971"/>
                    <a:pt x="20728" y="7196"/>
                  </a:cubicBezTo>
                  <a:close/>
                </a:path>
              </a:pathLst>
            </a:custGeom>
            <a:solidFill>
              <a:schemeClr val="accent2"/>
            </a:solidFill>
            <a:ln w="12700">
              <a:miter lim="400000"/>
            </a:ln>
          </p:spPr>
          <p:txBody>
            <a:bodyPr lIns="76200" tIns="76200" rIns="76200" bIns="762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6000"/>
            </a:p>
          </p:txBody>
        </p:sp>
        <p:pic>
          <p:nvPicPr>
            <p:cNvPr id="14" name="Graphic 8" descr="Cycle with people with solid fill">
              <a:extLst>
                <a:ext uri="{FF2B5EF4-FFF2-40B4-BE49-F238E27FC236}">
                  <a16:creationId xmlns:a16="http://schemas.microsoft.com/office/drawing/2014/main" id="{8CC92B0E-C3C9-2ED0-99E2-F58D8DAD16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8597" y="2948003"/>
              <a:ext cx="983579" cy="983579"/>
            </a:xfrm>
            <a:prstGeom prst="rect">
              <a:avLst/>
            </a:prstGeom>
          </p:spPr>
        </p:pic>
        <p:pic>
          <p:nvPicPr>
            <p:cNvPr id="15" name="Graphic 9" descr="Bar graph with upward trend with solid fill">
              <a:extLst>
                <a:ext uri="{FF2B5EF4-FFF2-40B4-BE49-F238E27FC236}">
                  <a16:creationId xmlns:a16="http://schemas.microsoft.com/office/drawing/2014/main" id="{1BEADB14-B484-B52E-9E5A-B566A29CD02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8054" y="2948002"/>
              <a:ext cx="983579" cy="983579"/>
            </a:xfrm>
            <a:prstGeom prst="rect">
              <a:avLst/>
            </a:prstGeom>
          </p:spPr>
        </p:pic>
      </p:grpSp>
      <p:pic>
        <p:nvPicPr>
          <p:cNvPr id="21" name="Graphic 24" descr="Database">
            <a:extLst>
              <a:ext uri="{FF2B5EF4-FFF2-40B4-BE49-F238E27FC236}">
                <a16:creationId xmlns:a16="http://schemas.microsoft.com/office/drawing/2014/main" id="{EC4FC80D-8C7B-4076-2C0E-CA3E31F0D96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83839" y="4637790"/>
            <a:ext cx="1368992" cy="1295388"/>
          </a:xfrm>
          <a:prstGeom prst="rect">
            <a:avLst/>
          </a:prstGeom>
        </p:spPr>
      </p:pic>
      <p:sp>
        <p:nvSpPr>
          <p:cNvPr id="22" name="CuadroTexto 21">
            <a:extLst>
              <a:ext uri="{FF2B5EF4-FFF2-40B4-BE49-F238E27FC236}">
                <a16:creationId xmlns:a16="http://schemas.microsoft.com/office/drawing/2014/main" id="{BE037374-0103-3E01-7DFD-493D3C56F8A8}"/>
              </a:ext>
            </a:extLst>
          </p:cNvPr>
          <p:cNvSpPr txBox="1"/>
          <p:nvPr/>
        </p:nvSpPr>
        <p:spPr>
          <a:xfrm>
            <a:off x="7737902" y="1828967"/>
            <a:ext cx="4132635" cy="1596014"/>
          </a:xfrm>
          <a:prstGeom prst="rect">
            <a:avLst/>
          </a:prstGeom>
          <a:noFill/>
        </p:spPr>
        <p:txBody>
          <a:bodyPr wrap="square" rtlCol="0">
            <a:spAutoFit/>
          </a:bodyPr>
          <a:lstStyle/>
          <a:p>
            <a:r>
              <a:rPr lang="es-ES" sz="2800" b="1" dirty="0">
                <a:solidFill>
                  <a:schemeClr val="accent4">
                    <a:lumMod val="75000"/>
                  </a:schemeClr>
                </a:solidFill>
                <a:latin typeface="+mj-lt"/>
              </a:rPr>
              <a:t>M1. FORTALECIMIENTO INSTITUCIONAL</a:t>
            </a:r>
            <a:endParaRPr lang="es-CO" sz="2800" b="1" dirty="0">
              <a:solidFill>
                <a:schemeClr val="accent4">
                  <a:lumMod val="75000"/>
                </a:schemeClr>
              </a:solidFill>
              <a:latin typeface="+mj-lt"/>
            </a:endParaRPr>
          </a:p>
        </p:txBody>
      </p:sp>
      <p:sp>
        <p:nvSpPr>
          <p:cNvPr id="23" name="CuadroTexto 22">
            <a:extLst>
              <a:ext uri="{FF2B5EF4-FFF2-40B4-BE49-F238E27FC236}">
                <a16:creationId xmlns:a16="http://schemas.microsoft.com/office/drawing/2014/main" id="{F05FCF81-64BE-04F1-A606-84715EE664D1}"/>
              </a:ext>
            </a:extLst>
          </p:cNvPr>
          <p:cNvSpPr txBox="1"/>
          <p:nvPr/>
        </p:nvSpPr>
        <p:spPr>
          <a:xfrm>
            <a:off x="13300698" y="1746240"/>
            <a:ext cx="4504266" cy="1596014"/>
          </a:xfrm>
          <a:prstGeom prst="rect">
            <a:avLst/>
          </a:prstGeom>
          <a:noFill/>
        </p:spPr>
        <p:txBody>
          <a:bodyPr wrap="square" rtlCol="0">
            <a:spAutoFit/>
          </a:bodyPr>
          <a:lstStyle/>
          <a:p>
            <a:pPr algn="l"/>
            <a:r>
              <a:rPr lang="es-ES" sz="2800" b="1" dirty="0">
                <a:solidFill>
                  <a:schemeClr val="bg2">
                    <a:lumMod val="60000"/>
                    <a:lumOff val="40000"/>
                  </a:schemeClr>
                </a:solidFill>
                <a:latin typeface="+mj-lt"/>
              </a:rPr>
              <a:t>M2. INFRAESTRUCTURA Y DOTACIÓN ADECUADA</a:t>
            </a:r>
            <a:endParaRPr lang="es-CO" sz="2800" b="1" dirty="0">
              <a:solidFill>
                <a:schemeClr val="bg2">
                  <a:lumMod val="60000"/>
                  <a:lumOff val="40000"/>
                </a:schemeClr>
              </a:solidFill>
              <a:latin typeface="+mj-lt"/>
            </a:endParaRPr>
          </a:p>
        </p:txBody>
      </p:sp>
      <p:sp>
        <p:nvSpPr>
          <p:cNvPr id="24" name="CuadroTexto 23">
            <a:extLst>
              <a:ext uri="{FF2B5EF4-FFF2-40B4-BE49-F238E27FC236}">
                <a16:creationId xmlns:a16="http://schemas.microsoft.com/office/drawing/2014/main" id="{5F9BDA5D-8724-1509-EEC7-8D6342AA081F}"/>
              </a:ext>
            </a:extLst>
          </p:cNvPr>
          <p:cNvSpPr txBox="1"/>
          <p:nvPr/>
        </p:nvSpPr>
        <p:spPr>
          <a:xfrm>
            <a:off x="19308728" y="1665254"/>
            <a:ext cx="4504266" cy="2113079"/>
          </a:xfrm>
          <a:prstGeom prst="rect">
            <a:avLst/>
          </a:prstGeom>
          <a:noFill/>
        </p:spPr>
        <p:txBody>
          <a:bodyPr wrap="square" rtlCol="0">
            <a:spAutoFit/>
          </a:bodyPr>
          <a:lstStyle/>
          <a:p>
            <a:r>
              <a:rPr lang="es-ES" sz="2800" b="1" dirty="0">
                <a:solidFill>
                  <a:schemeClr val="accent2"/>
                </a:solidFill>
                <a:latin typeface="+mj-lt"/>
              </a:rPr>
              <a:t>M3. FORTALECIMIENTO DE LA ESTRUCTURA ORGANIZATIVA Y DEL TALENTO HUMANO </a:t>
            </a:r>
            <a:endParaRPr lang="es-CO" sz="2800" b="1" dirty="0">
              <a:solidFill>
                <a:schemeClr val="accent2"/>
              </a:solidFill>
              <a:latin typeface="+mj-lt"/>
            </a:endParaRPr>
          </a:p>
        </p:txBody>
      </p:sp>
      <p:pic>
        <p:nvPicPr>
          <p:cNvPr id="13" name="Imagen 12" descr="Logotipo&#10;&#10;Descripción generada automáticamente">
            <a:extLst>
              <a:ext uri="{FF2B5EF4-FFF2-40B4-BE49-F238E27FC236}">
                <a16:creationId xmlns:a16="http://schemas.microsoft.com/office/drawing/2014/main" id="{F2F46FC5-FFA3-C3A4-97BE-924D843E80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749" y="13000299"/>
            <a:ext cx="2541930" cy="417098"/>
          </a:xfrm>
          <a:prstGeom prst="rect">
            <a:avLst/>
          </a:prstGeom>
        </p:spPr>
      </p:pic>
      <p:sp>
        <p:nvSpPr>
          <p:cNvPr id="16" name="1 Título">
            <a:extLst>
              <a:ext uri="{FF2B5EF4-FFF2-40B4-BE49-F238E27FC236}">
                <a16:creationId xmlns:a16="http://schemas.microsoft.com/office/drawing/2014/main" id="{73D1F644-89D7-3906-E66C-C17E72DA2746}"/>
              </a:ext>
            </a:extLst>
          </p:cNvPr>
          <p:cNvSpPr txBox="1">
            <a:spLocks/>
          </p:cNvSpPr>
          <p:nvPr/>
        </p:nvSpPr>
        <p:spPr>
          <a:xfrm>
            <a:off x="571006" y="210705"/>
            <a:ext cx="19797744"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159172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uadroTexto 73">
            <a:extLst>
              <a:ext uri="{FF2B5EF4-FFF2-40B4-BE49-F238E27FC236}">
                <a16:creationId xmlns:a16="http://schemas.microsoft.com/office/drawing/2014/main" id="{A7C812CE-A9B3-4DBD-8C5A-15556D1F8DF2}"/>
              </a:ext>
            </a:extLst>
          </p:cNvPr>
          <p:cNvSpPr txBox="1"/>
          <p:nvPr/>
        </p:nvSpPr>
        <p:spPr>
          <a:xfrm>
            <a:off x="-152400" y="596982"/>
            <a:ext cx="20250150" cy="926151"/>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CO" dirty="0"/>
              <a:t>ESTRUCTURA PDI 2022-2031</a:t>
            </a:r>
          </a:p>
        </p:txBody>
      </p:sp>
      <p:pic>
        <p:nvPicPr>
          <p:cNvPr id="108" name="Imagen 107">
            <a:extLst>
              <a:ext uri="{FF2B5EF4-FFF2-40B4-BE49-F238E27FC236}">
                <a16:creationId xmlns:a16="http://schemas.microsoft.com/office/drawing/2014/main" id="{E125B832-E393-4ADC-B7E9-C6003490323E}"/>
              </a:ext>
            </a:extLst>
          </p:cNvPr>
          <p:cNvPicPr>
            <a:picLocks noChangeAspect="1"/>
          </p:cNvPicPr>
          <p:nvPr/>
        </p:nvPicPr>
        <p:blipFill>
          <a:blip r:embed="rId2"/>
          <a:stretch>
            <a:fillRect/>
          </a:stretch>
        </p:blipFill>
        <p:spPr>
          <a:xfrm>
            <a:off x="768631" y="2324100"/>
            <a:ext cx="23758690" cy="9429750"/>
          </a:xfrm>
          <a:prstGeom prst="rect">
            <a:avLst/>
          </a:prstGeom>
        </p:spPr>
      </p:pic>
      <p:sp>
        <p:nvSpPr>
          <p:cNvPr id="2" name="Flecha: hacia abajo 1">
            <a:extLst>
              <a:ext uri="{FF2B5EF4-FFF2-40B4-BE49-F238E27FC236}">
                <a16:creationId xmlns:a16="http://schemas.microsoft.com/office/drawing/2014/main" id="{6872074B-3D6E-48F6-9DE0-335DD94C1581}"/>
              </a:ext>
            </a:extLst>
          </p:cNvPr>
          <p:cNvSpPr/>
          <p:nvPr/>
        </p:nvSpPr>
        <p:spPr>
          <a:xfrm>
            <a:off x="20312743" y="9731829"/>
            <a:ext cx="718457" cy="375557"/>
          </a:xfrm>
          <a:prstGeom prst="downArrow">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ángulo: esquinas redondeadas 2">
            <a:extLst>
              <a:ext uri="{FF2B5EF4-FFF2-40B4-BE49-F238E27FC236}">
                <a16:creationId xmlns:a16="http://schemas.microsoft.com/office/drawing/2014/main" id="{BED8AC12-72EE-419C-8362-2DF0CE0B5FE0}"/>
              </a:ext>
            </a:extLst>
          </p:cNvPr>
          <p:cNvSpPr/>
          <p:nvPr/>
        </p:nvSpPr>
        <p:spPr>
          <a:xfrm>
            <a:off x="18488024" y="10261027"/>
            <a:ext cx="4367893" cy="100453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3000" b="1" dirty="0">
                <a:solidFill>
                  <a:srgbClr val="FFFFFF"/>
                </a:solidFill>
                <a:latin typeface="Century Gothic" panose="020B0502020202020204" pitchFamily="34" charset="0"/>
                <a:ea typeface="Helvetica Light"/>
                <a:cs typeface="Helvetica Light"/>
                <a:sym typeface="Helvetica Light"/>
              </a:rPr>
              <a:t>INDICADORES </a:t>
            </a:r>
          </a:p>
          <a:p>
            <a:pPr marL="0" marR="0" indent="0" algn="ctr" defTabSz="825500" rtl="0" fontAlgn="auto" latinLnBrk="0" hangingPunct="0">
              <a:lnSpc>
                <a:spcPct val="100000"/>
              </a:lnSpc>
              <a:spcBef>
                <a:spcPts val="0"/>
              </a:spcBef>
              <a:spcAft>
                <a:spcPts val="0"/>
              </a:spcAft>
              <a:buClrTx/>
              <a:buSzTx/>
              <a:buFontTx/>
              <a:buNone/>
              <a:tabLst/>
            </a:pPr>
            <a:r>
              <a:rPr lang="es-ES" b="1" dirty="0">
                <a:solidFill>
                  <a:srgbClr val="FFFFFF"/>
                </a:solidFill>
                <a:latin typeface="Century Gothic" panose="020B0502020202020204" pitchFamily="34" charset="0"/>
                <a:ea typeface="Helvetica Light"/>
                <a:cs typeface="Helvetica Light"/>
                <a:sym typeface="Helvetica Light"/>
              </a:rPr>
              <a:t>PLAN DE ACCIÓN Y PDI</a:t>
            </a:r>
            <a:endParaRPr kumimoji="0" lang="es-CO" b="1"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Tree>
    <p:extLst>
      <p:ext uri="{BB962C8B-B14F-4D97-AF65-F5344CB8AC3E}">
        <p14:creationId xmlns:p14="http://schemas.microsoft.com/office/powerpoint/2010/main" val="18916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18"/>
          <p:cNvSpPr txBox="1"/>
          <p:nvPr/>
        </p:nvSpPr>
        <p:spPr>
          <a:xfrm>
            <a:off x="11359914" y="2007982"/>
            <a:ext cx="11452953" cy="1913344"/>
          </a:xfrm>
          <a:prstGeom prst="rect">
            <a:avLst/>
          </a:prstGeom>
          <a:noFill/>
        </p:spPr>
        <p:txBody>
          <a:bodyPr wrap="square" rtlCol="0" anchor="ctr" anchorCtr="0">
            <a:spAutoFit/>
          </a:bodyPr>
          <a:lstStyle/>
          <a:p>
            <a:pPr algn="ctr">
              <a:lnSpc>
                <a:spcPts val="7060"/>
              </a:lnSpc>
            </a:pPr>
            <a:r>
              <a:rPr lang="en-US" sz="4400" b="1" spc="200" dirty="0">
                <a:solidFill>
                  <a:srgbClr val="092561"/>
                </a:solidFill>
                <a:latin typeface="Century Gothic" panose="020B0502020202020204" pitchFamily="34" charset="0"/>
                <a:ea typeface="Montserrat" charset="0"/>
                <a:cs typeface="Montserrat" charset="0"/>
              </a:rPr>
              <a:t>7.3 TOMA DE CONCIENCIA – ISO 9001:2015</a:t>
            </a:r>
          </a:p>
        </p:txBody>
      </p:sp>
      <p:cxnSp>
        <p:nvCxnSpPr>
          <p:cNvPr id="8" name="Straight Connector 16"/>
          <p:cNvCxnSpPr>
            <a:cxnSpLocks/>
          </p:cNvCxnSpPr>
          <p:nvPr/>
        </p:nvCxnSpPr>
        <p:spPr>
          <a:xfrm>
            <a:off x="11887770" y="3812635"/>
            <a:ext cx="2459522" cy="0"/>
          </a:xfrm>
          <a:prstGeom prst="line">
            <a:avLst/>
          </a:prstGeom>
          <a:ln w="76200">
            <a:solidFill>
              <a:srgbClr val="092561"/>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1" y="-19050"/>
            <a:ext cx="11029950" cy="13716000"/>
          </a:xfrm>
          <a:prstGeom prst="rect">
            <a:avLst/>
          </a:prstGeom>
          <a:noFill/>
          <a:ln w="3175" cap="flat">
            <a:solidFill>
              <a:schemeClr val="tx1">
                <a:lumMod val="85000"/>
              </a:schemeClr>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_tradnl"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9" name="Imagen 8">
            <a:extLst>
              <a:ext uri="{FF2B5EF4-FFF2-40B4-BE49-F238E27FC236}">
                <a16:creationId xmlns:a16="http://schemas.microsoft.com/office/drawing/2014/main" id="{D91E80D0-819E-4856-ADE5-6317413AD5A0}"/>
              </a:ext>
            </a:extLst>
          </p:cNvPr>
          <p:cNvPicPr>
            <a:picLocks noChangeAspect="1"/>
          </p:cNvPicPr>
          <p:nvPr/>
        </p:nvPicPr>
        <p:blipFill>
          <a:blip r:embed="rId2"/>
          <a:stretch>
            <a:fillRect/>
          </a:stretch>
        </p:blipFill>
        <p:spPr>
          <a:xfrm>
            <a:off x="2043147" y="2781442"/>
            <a:ext cx="6667500" cy="6667500"/>
          </a:xfrm>
          <a:prstGeom prst="rect">
            <a:avLst/>
          </a:prstGeom>
        </p:spPr>
      </p:pic>
      <p:sp>
        <p:nvSpPr>
          <p:cNvPr id="10" name="CuadroTexto 9">
            <a:extLst>
              <a:ext uri="{FF2B5EF4-FFF2-40B4-BE49-F238E27FC236}">
                <a16:creationId xmlns:a16="http://schemas.microsoft.com/office/drawing/2014/main" id="{06E99C51-D824-4B70-9ACE-6F181E708CA2}"/>
              </a:ext>
            </a:extLst>
          </p:cNvPr>
          <p:cNvSpPr txBox="1"/>
          <p:nvPr/>
        </p:nvSpPr>
        <p:spPr>
          <a:xfrm>
            <a:off x="11852874" y="4243527"/>
            <a:ext cx="10844187" cy="69711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nSpc>
                <a:spcPct val="100000"/>
              </a:lnSpc>
            </a:pPr>
            <a:r>
              <a:rPr lang="es-MX" sz="3200" dirty="0">
                <a:latin typeface="Century Gothic" panose="020B0502020202020204" pitchFamily="34" charset="0"/>
                <a:ea typeface="Arial" charset="0"/>
                <a:cs typeface="Calibri" panose="020F0502020204030204" pitchFamily="34" charset="0"/>
              </a:rPr>
              <a:t>La Organización DEBE asegurarse de que las personas que realizan el trabajo bajo control de la organización tomen conciencia de:</a:t>
            </a:r>
          </a:p>
          <a:p>
            <a:pPr>
              <a:lnSpc>
                <a:spcPct val="100000"/>
              </a:lnSpc>
              <a:buFont typeface="Wingdings" panose="05000000000000000000" pitchFamily="2" charset="2"/>
              <a:buChar char="ü"/>
            </a:pPr>
            <a:endParaRPr lang="es-MX" sz="3200" dirty="0">
              <a:latin typeface="Century Gothic" panose="020B0502020202020204" pitchFamily="34" charset="0"/>
              <a:ea typeface="Arial" charset="0"/>
              <a:cs typeface="Calibri" panose="020F0502020204030204" pitchFamily="34" charset="0"/>
            </a:endParaRPr>
          </a:p>
          <a:p>
            <a:pPr marL="742950" indent="-23813">
              <a:lnSpc>
                <a:spcPct val="100000"/>
              </a:lnSpc>
              <a:buFont typeface="+mj-lt"/>
              <a:buAutoNum type="alphaLcParenR"/>
            </a:pPr>
            <a:r>
              <a:rPr lang="es-MX" sz="3200" dirty="0">
                <a:latin typeface="Century Gothic" panose="020B0502020202020204" pitchFamily="34" charset="0"/>
                <a:ea typeface="Arial" charset="0"/>
                <a:cs typeface="Calibri" panose="020F0502020204030204" pitchFamily="34" charset="0"/>
              </a:rPr>
              <a:t>  la política de calidad;</a:t>
            </a:r>
          </a:p>
          <a:p>
            <a:pPr marL="742950" indent="-23813">
              <a:lnSpc>
                <a:spcPct val="100000"/>
              </a:lnSpc>
              <a:buFont typeface="+mj-lt"/>
              <a:buAutoNum type="alphaLcParenR"/>
            </a:pPr>
            <a:endParaRPr lang="es-MX" sz="3200" dirty="0">
              <a:latin typeface="Century Gothic" panose="020B0502020202020204" pitchFamily="34" charset="0"/>
              <a:ea typeface="Arial" charset="0"/>
              <a:cs typeface="Calibri" panose="020F0502020204030204" pitchFamily="34" charset="0"/>
            </a:endParaRPr>
          </a:p>
          <a:p>
            <a:pPr marL="742950" indent="-23813">
              <a:lnSpc>
                <a:spcPct val="100000"/>
              </a:lnSpc>
              <a:buFont typeface="+mj-lt"/>
              <a:buAutoNum type="alphaLcParenR"/>
            </a:pPr>
            <a:r>
              <a:rPr lang="es-MX" sz="3200" dirty="0">
                <a:latin typeface="Century Gothic" panose="020B0502020202020204" pitchFamily="34" charset="0"/>
                <a:ea typeface="Arial" charset="0"/>
                <a:cs typeface="Calibri" panose="020F0502020204030204" pitchFamily="34" charset="0"/>
              </a:rPr>
              <a:t>  los objetivos de calidad pertinentes;</a:t>
            </a:r>
          </a:p>
          <a:p>
            <a:pPr marL="742950" indent="-23813">
              <a:lnSpc>
                <a:spcPct val="100000"/>
              </a:lnSpc>
              <a:buFont typeface="+mj-lt"/>
              <a:buAutoNum type="alphaLcParenR"/>
            </a:pPr>
            <a:endParaRPr lang="es-MX" sz="3200" dirty="0">
              <a:latin typeface="Century Gothic" panose="020B0502020202020204" pitchFamily="34" charset="0"/>
              <a:ea typeface="Arial" charset="0"/>
              <a:cs typeface="Calibri" panose="020F0502020204030204" pitchFamily="34" charset="0"/>
            </a:endParaRPr>
          </a:p>
          <a:p>
            <a:pPr marL="742950" indent="-23813">
              <a:lnSpc>
                <a:spcPct val="100000"/>
              </a:lnSpc>
              <a:buFont typeface="+mj-lt"/>
              <a:buAutoNum type="alphaLcParenR"/>
            </a:pPr>
            <a:r>
              <a:rPr lang="es-MX" sz="3200" dirty="0">
                <a:latin typeface="Century Gothic" panose="020B0502020202020204" pitchFamily="34" charset="0"/>
                <a:ea typeface="Arial" charset="0"/>
                <a:cs typeface="Calibri" panose="020F0502020204030204" pitchFamily="34" charset="0"/>
              </a:rPr>
              <a:t>  su contribución a la eficacia del sistema de gestión de calidad, incluidos los beneficios de una mejora del desempeño;</a:t>
            </a:r>
          </a:p>
          <a:p>
            <a:pPr marL="742950" indent="-23813">
              <a:lnSpc>
                <a:spcPct val="100000"/>
              </a:lnSpc>
              <a:buFont typeface="+mj-lt"/>
              <a:buAutoNum type="alphaLcParenR"/>
            </a:pPr>
            <a:endParaRPr lang="es-MX" sz="3200" dirty="0">
              <a:latin typeface="Century Gothic" panose="020B0502020202020204" pitchFamily="34" charset="0"/>
              <a:ea typeface="Arial" charset="0"/>
              <a:cs typeface="Calibri" panose="020F0502020204030204" pitchFamily="34" charset="0"/>
            </a:endParaRPr>
          </a:p>
          <a:p>
            <a:pPr marL="742950" indent="-23813">
              <a:lnSpc>
                <a:spcPct val="100000"/>
              </a:lnSpc>
              <a:buFont typeface="+mj-lt"/>
              <a:buAutoNum type="alphaLcParenR"/>
            </a:pPr>
            <a:r>
              <a:rPr lang="es-MX" sz="3200" dirty="0">
                <a:latin typeface="Century Gothic" panose="020B0502020202020204" pitchFamily="34" charset="0"/>
                <a:ea typeface="Arial" charset="0"/>
                <a:cs typeface="Calibri" panose="020F0502020204030204" pitchFamily="34" charset="0"/>
              </a:rPr>
              <a:t>  las implicaciones del incumplimiento de los requisitos del sistema de gestión de la calidad.</a:t>
            </a:r>
          </a:p>
        </p:txBody>
      </p:sp>
      <p:sp>
        <p:nvSpPr>
          <p:cNvPr id="11" name="CuadroTexto 10">
            <a:extLst>
              <a:ext uri="{FF2B5EF4-FFF2-40B4-BE49-F238E27FC236}">
                <a16:creationId xmlns:a16="http://schemas.microsoft.com/office/drawing/2014/main" id="{EFD74831-CE92-46E8-87F5-71B258275951}"/>
              </a:ext>
            </a:extLst>
          </p:cNvPr>
          <p:cNvSpPr txBox="1"/>
          <p:nvPr/>
        </p:nvSpPr>
        <p:spPr>
          <a:xfrm>
            <a:off x="1878700" y="10301166"/>
            <a:ext cx="9151251" cy="7742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4000" b="0" i="0" u="sng" dirty="0">
                <a:solidFill>
                  <a:srgbClr val="3367D6"/>
                </a:solidFill>
                <a:effectLst/>
                <a:latin typeface="Roboto" panose="02000000000000000000" pitchFamily="2" charset="0"/>
                <a:hlinkClick r:id="rId3"/>
              </a:rPr>
              <a:t>https://youtu.be/3REdiKX9P80</a:t>
            </a:r>
            <a:endParaRPr lang="es-CO" sz="4000" dirty="0"/>
          </a:p>
        </p:txBody>
      </p:sp>
    </p:spTree>
    <p:extLst>
      <p:ext uri="{BB962C8B-B14F-4D97-AF65-F5344CB8AC3E}">
        <p14:creationId xmlns:p14="http://schemas.microsoft.com/office/powerpoint/2010/main" val="25341638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08363BE-1F74-5D26-BEC5-E49DED3EC13D}"/>
              </a:ext>
            </a:extLst>
          </p:cNvPr>
          <p:cNvSpPr/>
          <p:nvPr/>
        </p:nvSpPr>
        <p:spPr>
          <a:xfrm>
            <a:off x="1856242" y="3984172"/>
            <a:ext cx="7940901" cy="3982757"/>
          </a:xfrm>
          <a:prstGeom prst="rect">
            <a:avLst/>
          </a:prstGeom>
        </p:spPr>
        <p:txBody>
          <a:bodyPr wrap="square">
            <a:spAutoFit/>
          </a:bodyPr>
          <a:lstStyle/>
          <a:p>
            <a:pPr algn="ctr" defTabSz="457200" hangingPunct="1">
              <a:spcBef>
                <a:spcPct val="0"/>
              </a:spcBef>
            </a:pPr>
            <a:r>
              <a:rPr lang="es-CO" sz="5400" b="1" kern="1200" dirty="0">
                <a:solidFill>
                  <a:schemeClr val="tx1">
                    <a:lumMod val="95000"/>
                  </a:schemeClr>
                </a:solidFill>
                <a:effectLst>
                  <a:outerShdw blurRad="50800" dist="38100" dir="8100000" algn="tr" rotWithShape="0">
                    <a:prstClr val="black">
                      <a:alpha val="40000"/>
                    </a:prstClr>
                  </a:outerShdw>
                </a:effectLst>
                <a:latin typeface="Century Gothic" panose="020B0502020202020204" pitchFamily="34" charset="0"/>
                <a:ea typeface="+mj-ea"/>
                <a:cs typeface="Candara"/>
              </a:rPr>
              <a:t>¿CÓMO CONTRIBUYO AL CUMPLIMIENTO DEL PLAN DE DESARROLLO INSTITUCIONAL? </a:t>
            </a:r>
          </a:p>
        </p:txBody>
      </p:sp>
      <p:sp>
        <p:nvSpPr>
          <p:cNvPr id="8" name="Rectángulo 7">
            <a:extLst>
              <a:ext uri="{FF2B5EF4-FFF2-40B4-BE49-F238E27FC236}">
                <a16:creationId xmlns:a16="http://schemas.microsoft.com/office/drawing/2014/main" id="{200E507A-D2E3-306D-D874-B8719F2D7DEE}"/>
              </a:ext>
            </a:extLst>
          </p:cNvPr>
          <p:cNvSpPr/>
          <p:nvPr/>
        </p:nvSpPr>
        <p:spPr>
          <a:xfrm>
            <a:off x="12551229" y="2351033"/>
            <a:ext cx="10635342" cy="894090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Apoyando en la formulación, seguimiento y evaluación de los planes de acción.</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Gestionando los recursos para cumplir con lo planificado.</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Conociendo los indicadores establecidos en el plan de acción para el proceso. </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Identificando cuál es mi aporte para el logro de la metas establecidas en el plan de acción. </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Consolidando las evidencias necesarias para soportar el logro de los indicadores. </a:t>
            </a:r>
          </a:p>
          <a:p>
            <a:pPr marL="457200" indent="-457200">
              <a:lnSpc>
                <a:spcPct val="150000"/>
              </a:lnSpc>
              <a:buFont typeface="Arial" panose="020B0604020202020204" pitchFamily="34" charset="0"/>
              <a:buChar char="•"/>
            </a:pPr>
            <a:r>
              <a:rPr lang="es-CO" sz="3200" dirty="0">
                <a:latin typeface="Century Gothic" panose="020B0502020202020204" pitchFamily="34" charset="0"/>
                <a:cs typeface="Calibri" panose="020F0502020204030204" pitchFamily="34" charset="0"/>
              </a:rPr>
              <a:t>Tomando las acciones necesarias para el logro de las metas.</a:t>
            </a:r>
          </a:p>
        </p:txBody>
      </p:sp>
    </p:spTree>
    <p:extLst>
      <p:ext uri="{BB962C8B-B14F-4D97-AF65-F5344CB8AC3E}">
        <p14:creationId xmlns:p14="http://schemas.microsoft.com/office/powerpoint/2010/main" val="254168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93B25958-1F1F-99AD-108E-630193CBF0AC}"/>
              </a:ext>
            </a:extLst>
          </p:cNvPr>
          <p:cNvSpPr txBox="1"/>
          <p:nvPr/>
        </p:nvSpPr>
        <p:spPr>
          <a:xfrm>
            <a:off x="7928680" y="4516596"/>
            <a:ext cx="8837676" cy="1107996"/>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6600" b="1" i="0" u="none" strike="noStrike" kern="1200" cap="none" spc="-50" normalizeH="0" baseline="0" noProof="0" dirty="0">
                <a:ln>
                  <a:noFill/>
                </a:ln>
                <a:solidFill>
                  <a:srgbClr val="092561"/>
                </a:solidFill>
                <a:effectLst/>
                <a:uLnTx/>
                <a:uFillTx/>
                <a:latin typeface="Century Gothic" panose="020B0502020202020204" pitchFamily="34" charset="0"/>
                <a:cs typeface="Arial"/>
              </a:rPr>
              <a:t>SISTEMAS DE GESTIÓN</a:t>
            </a:r>
          </a:p>
        </p:txBody>
      </p:sp>
    </p:spTree>
    <p:extLst>
      <p:ext uri="{BB962C8B-B14F-4D97-AF65-F5344CB8AC3E}">
        <p14:creationId xmlns:p14="http://schemas.microsoft.com/office/powerpoint/2010/main" val="36668025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480040" y="819491"/>
            <a:ext cx="12681677" cy="1015663"/>
          </a:xfrm>
          <a:prstGeom prst="rect">
            <a:avLst/>
          </a:prstGeom>
        </p:spPr>
        <p:txBody>
          <a:bodyPr wrap="square">
            <a:spAutoFit/>
          </a:bodyPr>
          <a:lstStyle/>
          <a:p>
            <a:pPr algn="ctr" defTabSz="914400" hangingPunct="1">
              <a:lnSpc>
                <a:spcPct val="100000"/>
              </a:lnSpc>
            </a:pPr>
            <a:r>
              <a:rPr lang="es-ES_tradnl" sz="6000" b="1" kern="1200" spc="-50" dirty="0">
                <a:solidFill>
                  <a:srgbClr val="092561"/>
                </a:solidFill>
                <a:latin typeface="Century Gothic" panose="020B0502020202020204" pitchFamily="34" charset="0"/>
                <a:cs typeface="Arial"/>
              </a:rPr>
              <a:t>¿QUÉ ES UN SISTEMA DE GESTIÓN? </a:t>
            </a:r>
            <a:endParaRPr lang="es-CO" sz="6000" b="1" kern="1200" spc="-50" dirty="0">
              <a:solidFill>
                <a:srgbClr val="092561"/>
              </a:solidFill>
              <a:latin typeface="Century Gothic" panose="020B0502020202020204" pitchFamily="34" charset="0"/>
              <a:cs typeface="Arial"/>
            </a:endParaRPr>
          </a:p>
        </p:txBody>
      </p:sp>
      <p:sp>
        <p:nvSpPr>
          <p:cNvPr id="7" name="Rectángulo 6"/>
          <p:cNvSpPr/>
          <p:nvPr/>
        </p:nvSpPr>
        <p:spPr>
          <a:xfrm>
            <a:off x="2623713" y="4196767"/>
            <a:ext cx="8871601" cy="4887364"/>
          </a:xfrm>
          <a:prstGeom prst="rect">
            <a:avLst/>
          </a:prstGeom>
        </p:spPr>
        <p:txBody>
          <a:bodyPr wrap="square">
            <a:spAutoFit/>
          </a:bodyPr>
          <a:lstStyle/>
          <a:p>
            <a:r>
              <a:rPr lang="es-CO" sz="4400" b="1" dirty="0">
                <a:solidFill>
                  <a:schemeClr val="tx1">
                    <a:lumMod val="50000"/>
                  </a:schemeClr>
                </a:solidFill>
                <a:latin typeface="Century Gothic" panose="020B0502020202020204" pitchFamily="34" charset="0"/>
                <a:cs typeface="Calibri" panose="020F0502020204030204" pitchFamily="34" charset="0"/>
              </a:rPr>
              <a:t>Conjunto de elementos de una organización interrelacionados o que interactúan para establecer </a:t>
            </a:r>
          </a:p>
          <a:p>
            <a:r>
              <a:rPr lang="es-CO" sz="4400" b="1" dirty="0">
                <a:solidFill>
                  <a:schemeClr val="tx1">
                    <a:lumMod val="50000"/>
                  </a:schemeClr>
                </a:solidFill>
                <a:latin typeface="Century Gothic" panose="020B0502020202020204" pitchFamily="34" charset="0"/>
                <a:cs typeface="Calibri" panose="020F0502020204030204" pitchFamily="34" charset="0"/>
              </a:rPr>
              <a:t>políticas, objetivos y procesos para lograr estos objetivos.</a:t>
            </a:r>
          </a:p>
        </p:txBody>
      </p:sp>
      <p:pic>
        <p:nvPicPr>
          <p:cNvPr id="2" name="Imagen 1">
            <a:extLst>
              <a:ext uri="{FF2B5EF4-FFF2-40B4-BE49-F238E27FC236}">
                <a16:creationId xmlns:a16="http://schemas.microsoft.com/office/drawing/2014/main" id="{136E5738-1041-938F-D8E5-43E7A1FA9F07}"/>
              </a:ext>
            </a:extLst>
          </p:cNvPr>
          <p:cNvPicPr>
            <a:picLocks noChangeAspect="1"/>
          </p:cNvPicPr>
          <p:nvPr/>
        </p:nvPicPr>
        <p:blipFill>
          <a:blip r:embed="rId2"/>
          <a:stretch>
            <a:fillRect/>
          </a:stretch>
        </p:blipFill>
        <p:spPr>
          <a:xfrm>
            <a:off x="13487402" y="4196767"/>
            <a:ext cx="8092440" cy="5057775"/>
          </a:xfrm>
          <a:prstGeom prst="rect">
            <a:avLst/>
          </a:prstGeom>
        </p:spPr>
      </p:pic>
    </p:spTree>
    <p:extLst>
      <p:ext uri="{BB962C8B-B14F-4D97-AF65-F5344CB8AC3E}">
        <p14:creationId xmlns:p14="http://schemas.microsoft.com/office/powerpoint/2010/main" val="31140987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
            <a:extLst>
              <a:ext uri="{FF2B5EF4-FFF2-40B4-BE49-F238E27FC236}">
                <a16:creationId xmlns:a16="http://schemas.microsoft.com/office/drawing/2014/main" id="{7C36B6F1-7D20-7046-A00F-C6C49FCB585D}"/>
              </a:ext>
            </a:extLst>
          </p:cNvPr>
          <p:cNvSpPr>
            <a:spLocks noChangeArrowheads="1"/>
          </p:cNvSpPr>
          <p:nvPr/>
        </p:nvSpPr>
        <p:spPr bwMode="auto">
          <a:xfrm>
            <a:off x="2262209" y="570987"/>
            <a:ext cx="1657722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es-CO" sz="6000" b="1" i="0" u="none" strike="noStrike" kern="1200" cap="none" spc="-50" normalizeH="0" baseline="0" noProof="0" dirty="0">
                <a:ln>
                  <a:noFill/>
                </a:ln>
                <a:solidFill>
                  <a:srgbClr val="092561"/>
                </a:solidFill>
                <a:effectLst/>
                <a:uLnTx/>
                <a:uFillTx/>
                <a:latin typeface="Century Gothic" panose="020B0502020202020204" pitchFamily="34" charset="0"/>
                <a:cs typeface="Arial"/>
                <a:sym typeface="Montserrat Light"/>
              </a:rPr>
              <a:t>SISTEMAS DE GESTIÓN DE LA UNIVERSIDAD</a:t>
            </a:r>
          </a:p>
        </p:txBody>
      </p:sp>
      <p:sp>
        <p:nvSpPr>
          <p:cNvPr id="7" name="Freeform: Shape 29">
            <a:extLst>
              <a:ext uri="{FF2B5EF4-FFF2-40B4-BE49-F238E27FC236}">
                <a16:creationId xmlns:a16="http://schemas.microsoft.com/office/drawing/2014/main" id="{D413C531-8324-48AF-89EE-D02EA848D56B}"/>
              </a:ext>
            </a:extLst>
          </p:cNvPr>
          <p:cNvSpPr/>
          <p:nvPr/>
        </p:nvSpPr>
        <p:spPr>
          <a:xfrm>
            <a:off x="12236355" y="2768669"/>
            <a:ext cx="4085043" cy="5941589"/>
          </a:xfrm>
          <a:custGeom>
            <a:avLst/>
            <a:gdLst>
              <a:gd name="connsiteX0" fmla="*/ 1021317 w 2042665"/>
              <a:gd name="connsiteY0" fmla="*/ 1 h 2971003"/>
              <a:gd name="connsiteX1" fmla="*/ 1743669 w 2042665"/>
              <a:gd name="connsiteY1" fmla="*/ 298998 h 2971003"/>
              <a:gd name="connsiteX2" fmla="*/ 2042665 w 2042665"/>
              <a:gd name="connsiteY2" fmla="*/ 1021349 h 2971003"/>
              <a:gd name="connsiteX3" fmla="*/ 1743650 w 2042665"/>
              <a:gd name="connsiteY3" fmla="*/ 1743760 h 2971003"/>
              <a:gd name="connsiteX4" fmla="*/ 1021323 w 2042665"/>
              <a:gd name="connsiteY4" fmla="*/ 2042692 h 2971003"/>
              <a:gd name="connsiteX5" fmla="*/ 1019440 w 2042665"/>
              <a:gd name="connsiteY5" fmla="*/ 2042644 h 2971003"/>
              <a:gd name="connsiteX6" fmla="*/ 887607 w 2042665"/>
              <a:gd name="connsiteY6" fmla="*/ 2109556 h 2971003"/>
              <a:gd name="connsiteX7" fmla="*/ 857872 w 2042665"/>
              <a:gd name="connsiteY7" fmla="*/ 2206143 h 2971003"/>
              <a:gd name="connsiteX8" fmla="*/ 857913 w 2042665"/>
              <a:gd name="connsiteY8" fmla="*/ 2778057 h 2971003"/>
              <a:gd name="connsiteX9" fmla="*/ 895053 w 2042665"/>
              <a:gd name="connsiteY9" fmla="*/ 2815196 h 2971003"/>
              <a:gd name="connsiteX10" fmla="*/ 917292 w 2042665"/>
              <a:gd name="connsiteY10" fmla="*/ 2815242 h 2971003"/>
              <a:gd name="connsiteX11" fmla="*/ 939581 w 2042665"/>
              <a:gd name="connsiteY11" fmla="*/ 2867233 h 2971003"/>
              <a:gd name="connsiteX12" fmla="*/ 844881 w 2042665"/>
              <a:gd name="connsiteY12" fmla="*/ 2961933 h 2971003"/>
              <a:gd name="connsiteX13" fmla="*/ 802203 w 2042665"/>
              <a:gd name="connsiteY13" fmla="*/ 2961974 h 2971003"/>
              <a:gd name="connsiteX14" fmla="*/ 707421 w 2042665"/>
              <a:gd name="connsiteY14" fmla="*/ 2867193 h 2971003"/>
              <a:gd name="connsiteX15" fmla="*/ 729695 w 2042665"/>
              <a:gd name="connsiteY15" fmla="*/ 2815208 h 2971003"/>
              <a:gd name="connsiteX16" fmla="*/ 766824 w 2042665"/>
              <a:gd name="connsiteY16" fmla="*/ 2778079 h 2971003"/>
              <a:gd name="connsiteX17" fmla="*/ 766913 w 2042665"/>
              <a:gd name="connsiteY17" fmla="*/ 2207966 h 2971003"/>
              <a:gd name="connsiteX18" fmla="*/ 821694 w 2042665"/>
              <a:gd name="connsiteY18" fmla="*/ 2045479 h 2971003"/>
              <a:gd name="connsiteX19" fmla="*/ 1020371 w 2042665"/>
              <a:gd name="connsiteY19" fmla="*/ 1950794 h 2971003"/>
              <a:gd name="connsiteX20" fmla="*/ 1022254 w 2042665"/>
              <a:gd name="connsiteY20" fmla="*/ 1950842 h 2971003"/>
              <a:gd name="connsiteX21" fmla="*/ 1678655 w 2042665"/>
              <a:gd name="connsiteY21" fmla="*/ 1678765 h 2971003"/>
              <a:gd name="connsiteX22" fmla="*/ 1949870 w 2042665"/>
              <a:gd name="connsiteY22" fmla="*/ 974944 h 2971003"/>
              <a:gd name="connsiteX23" fmla="*/ 1693576 w 2042665"/>
              <a:gd name="connsiteY23" fmla="*/ 380734 h 2971003"/>
              <a:gd name="connsiteX24" fmla="*/ 971178 w 2042665"/>
              <a:gd name="connsiteY24" fmla="*/ 94707 h 2971003"/>
              <a:gd name="connsiteX25" fmla="*/ 399216 w 2042665"/>
              <a:gd name="connsiteY25" fmla="*/ 332410 h 2971003"/>
              <a:gd name="connsiteX26" fmla="*/ 91872 w 2042665"/>
              <a:gd name="connsiteY26" fmla="*/ 1022295 h 2971003"/>
              <a:gd name="connsiteX27" fmla="*/ 31572 w 2042665"/>
              <a:gd name="connsiteY27" fmla="*/ 1065957 h 2971003"/>
              <a:gd name="connsiteX28" fmla="*/ 1 w 2042665"/>
              <a:gd name="connsiteY28" fmla="*/ 1019534 h 2971003"/>
              <a:gd name="connsiteX29" fmla="*/ 298906 w 2042665"/>
              <a:gd name="connsiteY29" fmla="*/ 299016 h 2971003"/>
              <a:gd name="connsiteX30" fmla="*/ 1021317 w 2042665"/>
              <a:gd name="connsiteY30" fmla="*/ 1 h 297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42665" h="2971003">
                <a:moveTo>
                  <a:pt x="1021317" y="1"/>
                </a:moveTo>
                <a:cubicBezTo>
                  <a:pt x="1294345" y="26"/>
                  <a:pt x="1550541" y="105870"/>
                  <a:pt x="1743669" y="298998"/>
                </a:cubicBezTo>
                <a:cubicBezTo>
                  <a:pt x="1936796" y="492125"/>
                  <a:pt x="2042640" y="748321"/>
                  <a:pt x="2042665" y="1021349"/>
                </a:cubicBezTo>
                <a:cubicBezTo>
                  <a:pt x="2042616" y="1294303"/>
                  <a:pt x="1936805" y="1550605"/>
                  <a:pt x="1743650" y="1743760"/>
                </a:cubicBezTo>
                <a:cubicBezTo>
                  <a:pt x="1550579" y="1936831"/>
                  <a:pt x="1294351" y="2042717"/>
                  <a:pt x="1021323" y="2042692"/>
                </a:cubicBezTo>
                <a:lnTo>
                  <a:pt x="1019440" y="2042644"/>
                </a:lnTo>
                <a:cubicBezTo>
                  <a:pt x="967484" y="2042752"/>
                  <a:pt x="919165" y="2066856"/>
                  <a:pt x="887607" y="2109556"/>
                </a:cubicBezTo>
                <a:cubicBezTo>
                  <a:pt x="867124" y="2137466"/>
                  <a:pt x="857956" y="2170850"/>
                  <a:pt x="857872" y="2206143"/>
                </a:cubicBezTo>
                <a:lnTo>
                  <a:pt x="857913" y="2778057"/>
                </a:lnTo>
                <a:cubicBezTo>
                  <a:pt x="857827" y="2798496"/>
                  <a:pt x="874540" y="2815209"/>
                  <a:pt x="895053" y="2815196"/>
                </a:cubicBezTo>
                <a:lnTo>
                  <a:pt x="917292" y="2815242"/>
                </a:lnTo>
                <a:cubicBezTo>
                  <a:pt x="945116" y="2815198"/>
                  <a:pt x="959105" y="2847709"/>
                  <a:pt x="939581" y="2867233"/>
                </a:cubicBezTo>
                <a:lnTo>
                  <a:pt x="844881" y="2961933"/>
                </a:lnTo>
                <a:cubicBezTo>
                  <a:pt x="832782" y="2974032"/>
                  <a:pt x="814236" y="2974008"/>
                  <a:pt x="802203" y="2961974"/>
                </a:cubicBezTo>
                <a:lnTo>
                  <a:pt x="707421" y="2867193"/>
                </a:lnTo>
                <a:cubicBezTo>
                  <a:pt x="688851" y="2848623"/>
                  <a:pt x="701870" y="2815252"/>
                  <a:pt x="729695" y="2815208"/>
                </a:cubicBezTo>
                <a:cubicBezTo>
                  <a:pt x="750208" y="2815196"/>
                  <a:pt x="766895" y="2798509"/>
                  <a:pt x="766824" y="2778079"/>
                </a:cubicBezTo>
                <a:lnTo>
                  <a:pt x="766913" y="2207966"/>
                </a:lnTo>
                <a:cubicBezTo>
                  <a:pt x="766904" y="2148550"/>
                  <a:pt x="785416" y="2090968"/>
                  <a:pt x="821694" y="2045479"/>
                </a:cubicBezTo>
                <a:cubicBezTo>
                  <a:pt x="869966" y="1984282"/>
                  <a:pt x="942409" y="1950762"/>
                  <a:pt x="1020371" y="1950794"/>
                </a:cubicBezTo>
                <a:cubicBezTo>
                  <a:pt x="1020371" y="1950794"/>
                  <a:pt x="1022254" y="1950842"/>
                  <a:pt x="1022254" y="1950842"/>
                </a:cubicBezTo>
                <a:cubicBezTo>
                  <a:pt x="1269193" y="1950810"/>
                  <a:pt x="1503189" y="1854231"/>
                  <a:pt x="1678655" y="1678765"/>
                </a:cubicBezTo>
                <a:cubicBezTo>
                  <a:pt x="1865302" y="1492118"/>
                  <a:pt x="1962822" y="1240542"/>
                  <a:pt x="1949870" y="974944"/>
                </a:cubicBezTo>
                <a:cubicBezTo>
                  <a:pt x="1938650" y="753966"/>
                  <a:pt x="1846700" y="541368"/>
                  <a:pt x="1693576" y="380734"/>
                </a:cubicBezTo>
                <a:cubicBezTo>
                  <a:pt x="1504119" y="183935"/>
                  <a:pt x="1245095" y="80770"/>
                  <a:pt x="971178" y="94707"/>
                </a:cubicBezTo>
                <a:cubicBezTo>
                  <a:pt x="759429" y="105900"/>
                  <a:pt x="556078" y="190404"/>
                  <a:pt x="399216" y="332410"/>
                </a:cubicBezTo>
                <a:cubicBezTo>
                  <a:pt x="201449" y="511607"/>
                  <a:pt x="91854" y="758619"/>
                  <a:pt x="91872" y="1022295"/>
                </a:cubicBezTo>
                <a:cubicBezTo>
                  <a:pt x="91876" y="1052003"/>
                  <a:pt x="63096" y="1075287"/>
                  <a:pt x="31572" y="1065957"/>
                </a:cubicBezTo>
                <a:cubicBezTo>
                  <a:pt x="12956" y="1060357"/>
                  <a:pt x="-38" y="1041856"/>
                  <a:pt x="1" y="1019534"/>
                </a:cubicBezTo>
                <a:cubicBezTo>
                  <a:pt x="24" y="748389"/>
                  <a:pt x="105835" y="492087"/>
                  <a:pt x="298906" y="299016"/>
                </a:cubicBezTo>
                <a:cubicBezTo>
                  <a:pt x="492061" y="105861"/>
                  <a:pt x="748289" y="-24"/>
                  <a:pt x="1021317" y="1"/>
                </a:cubicBezTo>
                <a:close/>
              </a:path>
            </a:pathLst>
          </a:custGeom>
          <a:solidFill>
            <a:srgbClr val="FFC000"/>
          </a:solidFill>
          <a:ln w="12700">
            <a:miter lim="400000"/>
          </a:ln>
        </p:spPr>
        <p:txBody>
          <a:bodyPr lIns="76194" tIns="76194" rIns="76194" bIns="76194" anchor="ctr"/>
          <a:lstStyle/>
          <a:p>
            <a:pPr marL="0" marR="0" lvl="0" indent="0" algn="just" defTabSz="1828716" rtl="0" eaLnBrk="1" fontAlgn="auto" latinLnBrk="0" hangingPunct="0">
              <a:lnSpc>
                <a:spcPct val="12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FFFFFF"/>
              </a:solidFill>
              <a:effectLst/>
              <a:uLnTx/>
              <a:uFillTx/>
              <a:latin typeface="Calibri" panose="020F0502020204030204"/>
              <a:sym typeface="Montserrat Light"/>
            </a:endParaRPr>
          </a:p>
        </p:txBody>
      </p:sp>
      <p:sp>
        <p:nvSpPr>
          <p:cNvPr id="9" name="Freeform: Shape 26">
            <a:extLst>
              <a:ext uri="{FF2B5EF4-FFF2-40B4-BE49-F238E27FC236}">
                <a16:creationId xmlns:a16="http://schemas.microsoft.com/office/drawing/2014/main" id="{F14B6189-DF86-430B-98C7-23C487FBBB7B}"/>
              </a:ext>
            </a:extLst>
          </p:cNvPr>
          <p:cNvSpPr/>
          <p:nvPr/>
        </p:nvSpPr>
        <p:spPr>
          <a:xfrm>
            <a:off x="7432863" y="2778035"/>
            <a:ext cx="5923037" cy="4085103"/>
          </a:xfrm>
          <a:custGeom>
            <a:avLst/>
            <a:gdLst>
              <a:gd name="connsiteX0" fmla="*/ 1021333 w 2961726"/>
              <a:gd name="connsiteY0" fmla="*/ 0 h 2042695"/>
              <a:gd name="connsiteX1" fmla="*/ 1743811 w 2961726"/>
              <a:gd name="connsiteY1" fmla="*/ 298969 h 2042695"/>
              <a:gd name="connsiteX2" fmla="*/ 2042696 w 2961726"/>
              <a:gd name="connsiteY2" fmla="*/ 1021362 h 2042695"/>
              <a:gd name="connsiteX3" fmla="*/ 2041848 w 2961726"/>
              <a:gd name="connsiteY3" fmla="*/ 1053857 h 2042695"/>
              <a:gd name="connsiteX4" fmla="*/ 2085420 w 2961726"/>
              <a:gd name="connsiteY4" fmla="*/ 1166161 h 2042695"/>
              <a:gd name="connsiteX5" fmla="*/ 2200562 w 2961726"/>
              <a:gd name="connsiteY5" fmla="*/ 1214472 h 2042695"/>
              <a:gd name="connsiteX6" fmla="*/ 2768851 w 2961726"/>
              <a:gd name="connsiteY6" fmla="*/ 1214476 h 2042695"/>
              <a:gd name="connsiteX7" fmla="*/ 2805995 w 2961726"/>
              <a:gd name="connsiteY7" fmla="*/ 1177331 h 2042695"/>
              <a:gd name="connsiteX8" fmla="*/ 2805998 w 2961726"/>
              <a:gd name="connsiteY8" fmla="*/ 1166219 h 2042695"/>
              <a:gd name="connsiteX9" fmla="*/ 2857956 w 2961726"/>
              <a:gd name="connsiteY9" fmla="*/ 1143888 h 2042695"/>
              <a:gd name="connsiteX10" fmla="*/ 2952643 w 2961726"/>
              <a:gd name="connsiteY10" fmla="*/ 1238576 h 2042695"/>
              <a:gd name="connsiteX11" fmla="*/ 2952671 w 2961726"/>
              <a:gd name="connsiteY11" fmla="*/ 1281305 h 2042695"/>
              <a:gd name="connsiteX12" fmla="*/ 2857981 w 2961726"/>
              <a:gd name="connsiteY12" fmla="*/ 1375995 h 2042695"/>
              <a:gd name="connsiteX13" fmla="*/ 2806020 w 2961726"/>
              <a:gd name="connsiteY13" fmla="*/ 1353720 h 2042695"/>
              <a:gd name="connsiteX14" fmla="*/ 2806022 w 2961726"/>
              <a:gd name="connsiteY14" fmla="*/ 1342608 h 2042695"/>
              <a:gd name="connsiteX15" fmla="*/ 2768820 w 2961726"/>
              <a:gd name="connsiteY15" fmla="*/ 1305406 h 2042695"/>
              <a:gd name="connsiteX16" fmla="*/ 2200616 w 2961726"/>
              <a:gd name="connsiteY16" fmla="*/ 1305486 h 2042695"/>
              <a:gd name="connsiteX17" fmla="*/ 2019516 w 2961726"/>
              <a:gd name="connsiteY17" fmla="*/ 1228362 h 2042695"/>
              <a:gd name="connsiteX18" fmla="*/ 1949884 w 2961726"/>
              <a:gd name="connsiteY18" fmla="*/ 1049198 h 2042695"/>
              <a:gd name="connsiteX19" fmla="*/ 1949830 w 2961726"/>
              <a:gd name="connsiteY19" fmla="*/ 1019457 h 2042695"/>
              <a:gd name="connsiteX20" fmla="*/ 1677882 w 2961726"/>
              <a:gd name="connsiteY20" fmla="*/ 363047 h 2042695"/>
              <a:gd name="connsiteX21" fmla="*/ 974028 w 2961726"/>
              <a:gd name="connsiteY21" fmla="*/ 91913 h 2042695"/>
              <a:gd name="connsiteX22" fmla="*/ 379758 w 2961726"/>
              <a:gd name="connsiteY22" fmla="*/ 348170 h 2042695"/>
              <a:gd name="connsiteX23" fmla="*/ 93843 w 2961726"/>
              <a:gd name="connsiteY23" fmla="*/ 1070573 h 2042695"/>
              <a:gd name="connsiteX24" fmla="*/ 331450 w 2961726"/>
              <a:gd name="connsiteY24" fmla="*/ 1642482 h 2042695"/>
              <a:gd name="connsiteX25" fmla="*/ 1021334 w 2961726"/>
              <a:gd name="connsiteY25" fmla="*/ 1949805 h 2042695"/>
              <a:gd name="connsiteX26" fmla="*/ 1066868 w 2961726"/>
              <a:gd name="connsiteY26" fmla="*/ 1995339 h 2042695"/>
              <a:gd name="connsiteX27" fmla="*/ 1021363 w 2961726"/>
              <a:gd name="connsiteY27" fmla="*/ 2042695 h 2042695"/>
              <a:gd name="connsiteX28" fmla="*/ 299043 w 2961726"/>
              <a:gd name="connsiteY28" fmla="*/ 1743737 h 2042695"/>
              <a:gd name="connsiteX29" fmla="*/ 0 w 2961726"/>
              <a:gd name="connsiteY29" fmla="*/ 1021333 h 2042695"/>
              <a:gd name="connsiteX30" fmla="*/ 298987 w 2961726"/>
              <a:gd name="connsiteY30" fmla="*/ 298987 h 2042695"/>
              <a:gd name="connsiteX31" fmla="*/ 1021333 w 2961726"/>
              <a:gd name="connsiteY31" fmla="*/ 0 h 204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61726" h="2042695">
                <a:moveTo>
                  <a:pt x="1021333" y="0"/>
                </a:moveTo>
                <a:cubicBezTo>
                  <a:pt x="1294366" y="4"/>
                  <a:pt x="1550648" y="105807"/>
                  <a:pt x="1743811" y="298969"/>
                </a:cubicBezTo>
                <a:cubicBezTo>
                  <a:pt x="1936889" y="492047"/>
                  <a:pt x="2042692" y="748330"/>
                  <a:pt x="2042696" y="1021362"/>
                </a:cubicBezTo>
                <a:cubicBezTo>
                  <a:pt x="2042694" y="1032475"/>
                  <a:pt x="2041766" y="1042661"/>
                  <a:pt x="2041848" y="1053857"/>
                </a:cubicBezTo>
                <a:cubicBezTo>
                  <a:pt x="2040865" y="1095576"/>
                  <a:pt x="2056660" y="1135500"/>
                  <a:pt x="2085420" y="1166161"/>
                </a:cubicBezTo>
                <a:cubicBezTo>
                  <a:pt x="2116057" y="1196798"/>
                  <a:pt x="2155956" y="1214469"/>
                  <a:pt x="2200562" y="1214472"/>
                </a:cubicBezTo>
                <a:lnTo>
                  <a:pt x="2768851" y="1214476"/>
                </a:lnTo>
                <a:cubicBezTo>
                  <a:pt x="2789272" y="1214424"/>
                  <a:pt x="2805943" y="1197752"/>
                  <a:pt x="2805995" y="1177331"/>
                </a:cubicBezTo>
                <a:lnTo>
                  <a:pt x="2805998" y="1166219"/>
                </a:lnTo>
                <a:cubicBezTo>
                  <a:pt x="2805992" y="1138282"/>
                  <a:pt x="2838429" y="1124361"/>
                  <a:pt x="2857956" y="1143888"/>
                </a:cubicBezTo>
                <a:lnTo>
                  <a:pt x="2952643" y="1238576"/>
                </a:lnTo>
                <a:cubicBezTo>
                  <a:pt x="2964763" y="1250696"/>
                  <a:pt x="2964735" y="1269240"/>
                  <a:pt x="2952671" y="1281305"/>
                </a:cubicBezTo>
                <a:lnTo>
                  <a:pt x="2857981" y="1375995"/>
                </a:lnTo>
                <a:cubicBezTo>
                  <a:pt x="2839409" y="1394567"/>
                  <a:pt x="2805942" y="1381574"/>
                  <a:pt x="2806020" y="1353720"/>
                </a:cubicBezTo>
                <a:lnTo>
                  <a:pt x="2806022" y="1342608"/>
                </a:lnTo>
                <a:cubicBezTo>
                  <a:pt x="2805917" y="1322176"/>
                  <a:pt x="2789252" y="1305511"/>
                  <a:pt x="2768820" y="1305406"/>
                </a:cubicBezTo>
                <a:lnTo>
                  <a:pt x="2200616" y="1305486"/>
                </a:lnTo>
                <a:cubicBezTo>
                  <a:pt x="2132776" y="1304478"/>
                  <a:pt x="2066877" y="1277625"/>
                  <a:pt x="2019516" y="1228362"/>
                </a:cubicBezTo>
                <a:cubicBezTo>
                  <a:pt x="1972239" y="1179184"/>
                  <a:pt x="1948006" y="1116052"/>
                  <a:pt x="1949884" y="1049198"/>
                </a:cubicBezTo>
                <a:cubicBezTo>
                  <a:pt x="1949009" y="1038963"/>
                  <a:pt x="1949937" y="1028777"/>
                  <a:pt x="1949830" y="1019457"/>
                </a:cubicBezTo>
                <a:cubicBezTo>
                  <a:pt x="1949856" y="772485"/>
                  <a:pt x="1853369" y="538534"/>
                  <a:pt x="1677882" y="363047"/>
                </a:cubicBezTo>
                <a:cubicBezTo>
                  <a:pt x="1491200" y="176365"/>
                  <a:pt x="1239570" y="78871"/>
                  <a:pt x="974028" y="91913"/>
                </a:cubicBezTo>
                <a:cubicBezTo>
                  <a:pt x="753031" y="102998"/>
                  <a:pt x="540376" y="194959"/>
                  <a:pt x="379758" y="348170"/>
                </a:cubicBezTo>
                <a:cubicBezTo>
                  <a:pt x="182946" y="537575"/>
                  <a:pt x="79925" y="796641"/>
                  <a:pt x="93843" y="1070573"/>
                </a:cubicBezTo>
                <a:cubicBezTo>
                  <a:pt x="104949" y="1282172"/>
                  <a:pt x="189428" y="1485544"/>
                  <a:pt x="331450" y="1642482"/>
                </a:cubicBezTo>
                <a:cubicBezTo>
                  <a:pt x="510697" y="1840301"/>
                  <a:pt x="757694" y="1949834"/>
                  <a:pt x="1021334" y="1949805"/>
                </a:cubicBezTo>
                <a:cubicBezTo>
                  <a:pt x="1046469" y="1948909"/>
                  <a:pt x="1066922" y="1969362"/>
                  <a:pt x="1066868" y="1995339"/>
                </a:cubicBezTo>
                <a:cubicBezTo>
                  <a:pt x="1067765" y="2020365"/>
                  <a:pt x="1046414" y="2041716"/>
                  <a:pt x="1021363" y="2042695"/>
                </a:cubicBezTo>
                <a:cubicBezTo>
                  <a:pt x="748404" y="2042618"/>
                  <a:pt x="492121" y="1936815"/>
                  <a:pt x="299043" y="1743737"/>
                </a:cubicBezTo>
                <a:cubicBezTo>
                  <a:pt x="105880" y="1550575"/>
                  <a:pt x="77" y="1294292"/>
                  <a:pt x="0" y="1021333"/>
                </a:cubicBezTo>
                <a:cubicBezTo>
                  <a:pt x="80" y="748384"/>
                  <a:pt x="105879" y="492096"/>
                  <a:pt x="298987" y="298987"/>
                </a:cubicBezTo>
                <a:cubicBezTo>
                  <a:pt x="492169" y="105805"/>
                  <a:pt x="748458" y="6"/>
                  <a:pt x="1021333" y="0"/>
                </a:cubicBezTo>
                <a:close/>
              </a:path>
            </a:pathLst>
          </a:custGeom>
          <a:solidFill>
            <a:srgbClr val="0070C0"/>
          </a:solidFill>
          <a:ln w="12700">
            <a:miter lim="400000"/>
          </a:ln>
        </p:spPr>
        <p:txBody>
          <a:bodyPr wrap="square" lIns="76194" tIns="76194" rIns="76194" bIns="76194" anchor="ctr">
            <a:noAutofit/>
          </a:bodyPr>
          <a:lstStyle/>
          <a:p>
            <a:pPr marL="0" marR="0" lvl="0" indent="0" algn="just" defTabSz="1828716" rtl="0" eaLnBrk="1" fontAlgn="auto" latinLnBrk="0" hangingPunct="0">
              <a:lnSpc>
                <a:spcPct val="12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FFFFFF"/>
              </a:solidFill>
              <a:effectLst/>
              <a:uLnTx/>
              <a:uFillTx/>
              <a:latin typeface="Calibri" panose="020F0502020204030204"/>
              <a:sym typeface="Montserrat Light"/>
            </a:endParaRPr>
          </a:p>
        </p:txBody>
      </p:sp>
      <p:sp>
        <p:nvSpPr>
          <p:cNvPr id="10" name="TextBox 33">
            <a:extLst>
              <a:ext uri="{FF2B5EF4-FFF2-40B4-BE49-F238E27FC236}">
                <a16:creationId xmlns:a16="http://schemas.microsoft.com/office/drawing/2014/main" id="{184AED18-AAE7-4C28-A0AC-804966B00F17}"/>
              </a:ext>
            </a:extLst>
          </p:cNvPr>
          <p:cNvSpPr txBox="1"/>
          <p:nvPr/>
        </p:nvSpPr>
        <p:spPr>
          <a:xfrm>
            <a:off x="17606890" y="8649585"/>
            <a:ext cx="5427294" cy="1446550"/>
          </a:xfrm>
          <a:prstGeom prst="rect">
            <a:avLst/>
          </a:prstGeom>
          <a:noFill/>
        </p:spPr>
        <p:txBody>
          <a:bodyPr wrap="square" lIns="0" rIns="0" rtlCol="0" anchor="b">
            <a:spAutoFit/>
          </a:bodyPr>
          <a:lstStyle/>
          <a:p>
            <a:pPr marL="0" marR="0" lvl="0" indent="0" algn="ctr" defTabSz="1828716"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1">
                <a:ln>
                  <a:noFill/>
                </a:ln>
                <a:solidFill>
                  <a:srgbClr val="00B0F0"/>
                </a:solidFill>
                <a:effectLst/>
                <a:uLnTx/>
                <a:uFillTx/>
                <a:latin typeface="Century Gothic" panose="020B0502020202020204" pitchFamily="34" charset="0"/>
                <a:sym typeface="Montserrat Light"/>
              </a:rPr>
              <a:t>RESPONSABILIDAD SOCIAL</a:t>
            </a:r>
          </a:p>
        </p:txBody>
      </p:sp>
      <p:sp>
        <p:nvSpPr>
          <p:cNvPr id="11" name="TextBox 39">
            <a:extLst>
              <a:ext uri="{FF2B5EF4-FFF2-40B4-BE49-F238E27FC236}">
                <a16:creationId xmlns:a16="http://schemas.microsoft.com/office/drawing/2014/main" id="{A204196D-3A8B-47EB-B09F-96C3CB6303D0}"/>
              </a:ext>
            </a:extLst>
          </p:cNvPr>
          <p:cNvSpPr txBox="1"/>
          <p:nvPr/>
        </p:nvSpPr>
        <p:spPr>
          <a:xfrm>
            <a:off x="17443604" y="2624374"/>
            <a:ext cx="5742968" cy="1446550"/>
          </a:xfrm>
          <a:prstGeom prst="rect">
            <a:avLst/>
          </a:prstGeom>
          <a:noFill/>
        </p:spPr>
        <p:txBody>
          <a:bodyPr wrap="square" lIns="0" rIns="0" rtlCol="0" anchor="ctr">
            <a:spAutoFit/>
          </a:bodyPr>
          <a:lstStyle/>
          <a:p>
            <a:pPr marL="0" marR="0" lvl="0" indent="0" algn="ctr" defTabSz="1828716"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1">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sym typeface="Montserrat Light"/>
              </a:rPr>
              <a:t>SEGURIDAD Y SALUD EN EL TRABAJO</a:t>
            </a:r>
          </a:p>
        </p:txBody>
      </p:sp>
      <p:sp>
        <p:nvSpPr>
          <p:cNvPr id="12" name="TextBox 42">
            <a:extLst>
              <a:ext uri="{FF2B5EF4-FFF2-40B4-BE49-F238E27FC236}">
                <a16:creationId xmlns:a16="http://schemas.microsoft.com/office/drawing/2014/main" id="{A05690D4-2975-443C-82D3-D463775F3FC0}"/>
              </a:ext>
            </a:extLst>
          </p:cNvPr>
          <p:cNvSpPr txBox="1"/>
          <p:nvPr/>
        </p:nvSpPr>
        <p:spPr>
          <a:xfrm>
            <a:off x="2262209" y="3274307"/>
            <a:ext cx="3448946" cy="824713"/>
          </a:xfrm>
          <a:prstGeom prst="rect">
            <a:avLst/>
          </a:prstGeom>
          <a:noFill/>
        </p:spPr>
        <p:txBody>
          <a:bodyPr wrap="square" lIns="0" rIns="0" rtlCol="0" anchor="b">
            <a:spAutoFit/>
          </a:bodyPr>
          <a:lstStyle/>
          <a:p>
            <a:pPr marL="0" marR="0" lvl="0" indent="0" algn="r" defTabSz="1828716" rtl="0" eaLnBrk="1" fontAlgn="auto" latinLnBrk="0" hangingPunct="0">
              <a:lnSpc>
                <a:spcPct val="120000"/>
              </a:lnSpc>
              <a:spcBef>
                <a:spcPts val="0"/>
              </a:spcBef>
              <a:spcAft>
                <a:spcPts val="0"/>
              </a:spcAft>
              <a:buClrTx/>
              <a:buSzTx/>
              <a:buFontTx/>
              <a:buNone/>
              <a:tabLst/>
              <a:defRPr/>
            </a:pPr>
            <a:r>
              <a:rPr kumimoji="0" lang="en-US" sz="4400" b="1" i="0" u="none" strike="noStrike" kern="0" cap="all" spc="0" normalizeH="0" baseline="0" noProof="1">
                <a:ln>
                  <a:noFill/>
                </a:ln>
                <a:solidFill>
                  <a:srgbClr val="0070C0"/>
                </a:solidFill>
                <a:effectLst/>
                <a:uLnTx/>
                <a:uFillTx/>
                <a:latin typeface="Century Gothic" panose="020B0502020202020204" pitchFamily="34" charset="0"/>
                <a:sym typeface="Montserrat Light"/>
              </a:rPr>
              <a:t>CALIDAD</a:t>
            </a:r>
          </a:p>
        </p:txBody>
      </p:sp>
      <p:sp>
        <p:nvSpPr>
          <p:cNvPr id="13" name="Rectángulo redondeado 12"/>
          <p:cNvSpPr/>
          <p:nvPr/>
        </p:nvSpPr>
        <p:spPr>
          <a:xfrm>
            <a:off x="2631536" y="9351193"/>
            <a:ext cx="3669152" cy="109193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400" b="1" i="0" u="none" strike="noStrike" kern="0" cap="none" spc="0" normalizeH="0" baseline="0" noProof="0" dirty="0">
                <a:ln>
                  <a:noFill/>
                </a:ln>
                <a:solidFill>
                  <a:srgbClr val="FFFFFF"/>
                </a:solidFill>
                <a:effectLst/>
                <a:uLnTx/>
                <a:uFillTx/>
                <a:latin typeface="Arial"/>
                <a:sym typeface="Montserrat Light"/>
              </a:rPr>
              <a:t>84% </a:t>
            </a:r>
            <a:r>
              <a:rPr kumimoji="0" lang="es-CO" sz="2400" b="1" i="0" u="none" strike="noStrike" kern="0" cap="none" spc="0" normalizeH="0" baseline="0" noProof="0" dirty="0">
                <a:ln>
                  <a:noFill/>
                </a:ln>
                <a:solidFill>
                  <a:srgbClr val="FFFFFF"/>
                </a:solidFill>
                <a:effectLst/>
                <a:uLnTx/>
                <a:uFillTx/>
                <a:latin typeface="Arial"/>
                <a:sym typeface="Montserrat Light"/>
              </a:rPr>
              <a:t>ISO 14001:2015</a:t>
            </a:r>
            <a:endParaRPr kumimoji="0" lang="en-US" sz="2800" b="1" i="0" u="none" strike="noStrike" kern="0" cap="none" spc="0" normalizeH="0" baseline="0" noProof="0" dirty="0">
              <a:ln>
                <a:noFill/>
              </a:ln>
              <a:solidFill>
                <a:srgbClr val="FFFFFF"/>
              </a:solidFill>
              <a:effectLst/>
              <a:uLnTx/>
              <a:uFillTx/>
              <a:latin typeface="Arial"/>
              <a:sym typeface="Montserrat Light"/>
            </a:endParaRPr>
          </a:p>
        </p:txBody>
      </p:sp>
      <p:sp>
        <p:nvSpPr>
          <p:cNvPr id="14" name="Rectángulo redondeado 13"/>
          <p:cNvSpPr/>
          <p:nvPr/>
        </p:nvSpPr>
        <p:spPr>
          <a:xfrm>
            <a:off x="17616893" y="10088898"/>
            <a:ext cx="4862798" cy="856065"/>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39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95% </a:t>
            </a:r>
            <a:r>
              <a:rPr kumimoji="0" lang="es-CO" sz="242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FENALCO SOLIDARIO</a:t>
            </a:r>
            <a:endParaRPr kumimoji="0" lang="en-US" sz="242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endParaRPr>
          </a:p>
        </p:txBody>
      </p:sp>
      <p:pic>
        <p:nvPicPr>
          <p:cNvPr id="15" name="Imagen 14"/>
          <p:cNvPicPr>
            <a:picLocks noChangeAspect="1"/>
          </p:cNvPicPr>
          <p:nvPr/>
        </p:nvPicPr>
        <p:blipFill>
          <a:blip r:embed="rId2"/>
          <a:stretch>
            <a:fillRect/>
          </a:stretch>
        </p:blipFill>
        <p:spPr>
          <a:xfrm>
            <a:off x="8117141" y="8710257"/>
            <a:ext cx="2041718" cy="2162992"/>
          </a:xfrm>
          <a:prstGeom prst="rect">
            <a:avLst/>
          </a:prstGeom>
        </p:spPr>
      </p:pic>
      <p:sp>
        <p:nvSpPr>
          <p:cNvPr id="16" name="Rectángulo redondeado 15"/>
          <p:cNvSpPr/>
          <p:nvPr/>
        </p:nvSpPr>
        <p:spPr>
          <a:xfrm>
            <a:off x="2700672" y="4177951"/>
            <a:ext cx="3669152" cy="97873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39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100% </a:t>
            </a:r>
            <a:r>
              <a:rPr kumimoji="0" lang="es-CO" sz="242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ISO 9001:2015</a:t>
            </a:r>
            <a:endParaRPr kumimoji="0" lang="en-US" sz="242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endParaRPr>
          </a:p>
        </p:txBody>
      </p:sp>
      <p:pic>
        <p:nvPicPr>
          <p:cNvPr id="17" name="Imagen 16"/>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8311792" y="3707627"/>
            <a:ext cx="1815045" cy="1854085"/>
          </a:xfrm>
          <a:prstGeom prst="rect">
            <a:avLst/>
          </a:prstGeom>
          <a:solidFill>
            <a:schemeClr val="accent5"/>
          </a:solidFill>
        </p:spPr>
      </p:pic>
      <p:pic>
        <p:nvPicPr>
          <p:cNvPr id="18" name="Imagen 17"/>
          <p:cNvPicPr>
            <a:picLocks noChangeAspect="1"/>
          </p:cNvPicPr>
          <p:nvPr/>
        </p:nvPicPr>
        <p:blipFill>
          <a:blip r:embed="rId5">
            <a:clrChange>
              <a:clrFrom>
                <a:srgbClr val="FFFFFF"/>
              </a:clrFrom>
              <a:clrTo>
                <a:srgbClr val="FFFFFF">
                  <a:alpha val="0"/>
                </a:srgbClr>
              </a:clrTo>
            </a:clrChange>
            <a:biLevel thresh="25000"/>
          </a:blip>
          <a:stretch>
            <a:fillRect/>
          </a:stretch>
        </p:blipFill>
        <p:spPr>
          <a:xfrm>
            <a:off x="12997692" y="9295803"/>
            <a:ext cx="2562366" cy="1147327"/>
          </a:xfrm>
          <a:prstGeom prst="rect">
            <a:avLst/>
          </a:prstGeom>
          <a:solidFill>
            <a:schemeClr val="accent2"/>
          </a:solidFill>
        </p:spPr>
      </p:pic>
      <p:pic>
        <p:nvPicPr>
          <p:cNvPr id="19" name="Imagen 18"/>
          <p:cNvPicPr>
            <a:picLocks noChangeAspect="1"/>
          </p:cNvPicPr>
          <p:nvPr/>
        </p:nvPicPr>
        <p:blipFill rotWithShape="1">
          <a:blip r:embed="rId6"/>
          <a:srcRect l="16465" t="16871" r="15469" b="21814"/>
          <a:stretch/>
        </p:blipFill>
        <p:spPr>
          <a:xfrm>
            <a:off x="13298032" y="3538449"/>
            <a:ext cx="2033142" cy="1940725"/>
          </a:xfrm>
          <a:prstGeom prst="rect">
            <a:avLst/>
          </a:prstGeom>
        </p:spPr>
      </p:pic>
      <p:sp>
        <p:nvSpPr>
          <p:cNvPr id="20" name="Rectángulo redondeado 19"/>
          <p:cNvSpPr/>
          <p:nvPr/>
        </p:nvSpPr>
        <p:spPr>
          <a:xfrm>
            <a:off x="17915975" y="4387020"/>
            <a:ext cx="4872801" cy="92820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396" b="1" i="0" u="none" strike="noStrike" kern="0" cap="none" spc="0" normalizeH="0" baseline="0" noProof="0" dirty="0">
                <a:ln>
                  <a:noFill/>
                </a:ln>
                <a:solidFill>
                  <a:srgbClr val="E47331">
                    <a:lumMod val="50000"/>
                  </a:srgbClr>
                </a:solidFill>
                <a:effectLst/>
                <a:uLnTx/>
                <a:uFillTx/>
                <a:latin typeface="Arial"/>
                <a:sym typeface="Montserrat Light"/>
              </a:rPr>
              <a:t>99,5% </a:t>
            </a:r>
            <a:r>
              <a:rPr kumimoji="0" lang="es-CO" sz="2426" b="1" i="0" u="none" strike="noStrike" kern="0" cap="none" spc="0" normalizeH="0" baseline="0" noProof="0" dirty="0">
                <a:ln>
                  <a:noFill/>
                </a:ln>
                <a:solidFill>
                  <a:srgbClr val="E47331">
                    <a:lumMod val="50000"/>
                  </a:srgbClr>
                </a:solidFill>
                <a:effectLst/>
                <a:uLnTx/>
                <a:uFillTx/>
                <a:latin typeface="Arial"/>
                <a:sym typeface="Montserrat Light"/>
              </a:rPr>
              <a:t> RES. 0312 2019</a:t>
            </a:r>
            <a:endParaRPr kumimoji="0" lang="en-US" sz="2426" b="1" i="0" u="none" strike="noStrike" kern="0" cap="none" spc="0" normalizeH="0" baseline="0" noProof="0" dirty="0">
              <a:ln>
                <a:noFill/>
              </a:ln>
              <a:solidFill>
                <a:srgbClr val="E47331">
                  <a:lumMod val="50000"/>
                </a:srgbClr>
              </a:solidFill>
              <a:effectLst/>
              <a:uLnTx/>
              <a:uFillTx/>
              <a:latin typeface="Arial"/>
              <a:sym typeface="Montserrat Light"/>
            </a:endParaRPr>
          </a:p>
        </p:txBody>
      </p:sp>
      <p:sp>
        <p:nvSpPr>
          <p:cNvPr id="21" name="CuadroTexto 20"/>
          <p:cNvSpPr txBox="1"/>
          <p:nvPr/>
        </p:nvSpPr>
        <p:spPr>
          <a:xfrm>
            <a:off x="10641778" y="5216970"/>
            <a:ext cx="3161664" cy="3017301"/>
          </a:xfrm>
          <a:prstGeom prst="rect">
            <a:avLst/>
          </a:prstGeom>
          <a:noFill/>
        </p:spPr>
        <p:txBody>
          <a:bodyPr wrap="square" rtlCol="0">
            <a:spAutoFit/>
          </a:bodyPr>
          <a:lstStyle/>
          <a:p>
            <a:pPr marL="0" marR="0" lvl="0" indent="0" algn="just" defTabSz="825500" rtl="0" eaLnBrk="1" fontAlgn="auto" latinLnBrk="0" hangingPunct="0">
              <a:lnSpc>
                <a:spcPct val="120000"/>
              </a:lnSpc>
              <a:spcBef>
                <a:spcPts val="0"/>
              </a:spcBef>
              <a:spcAft>
                <a:spcPts val="0"/>
              </a:spcAft>
              <a:buClrTx/>
              <a:buSzTx/>
              <a:buFontTx/>
              <a:buNone/>
              <a:tabLst/>
              <a:defRPr/>
            </a:pPr>
            <a:r>
              <a:rPr kumimoji="0" lang="es-ES_tradnl" sz="15839" b="0" i="0" u="none" strike="noStrike" kern="0" cap="none" spc="0" normalizeH="0" baseline="0" noProof="0" dirty="0">
                <a:ln>
                  <a:noFill/>
                </a:ln>
                <a:solidFill>
                  <a:srgbClr val="081F50"/>
                </a:solidFill>
                <a:effectLst/>
                <a:uLnTx/>
                <a:uFillTx/>
                <a:latin typeface="Impact" charset="0"/>
                <a:ea typeface="Impact" charset="0"/>
                <a:cs typeface="Impact" charset="0"/>
                <a:sym typeface="Montserrat Light"/>
              </a:rPr>
              <a:t>SIG</a:t>
            </a:r>
          </a:p>
        </p:txBody>
      </p:sp>
      <p:sp>
        <p:nvSpPr>
          <p:cNvPr id="22" name="Rectángulo redondeado 21"/>
          <p:cNvSpPr/>
          <p:nvPr/>
        </p:nvSpPr>
        <p:spPr>
          <a:xfrm>
            <a:off x="10877061" y="8066607"/>
            <a:ext cx="2033141" cy="546365"/>
          </a:xfrm>
          <a:prstGeom prst="roundRect">
            <a:avLst/>
          </a:prstGeom>
          <a:solidFill>
            <a:srgbClr val="002060"/>
          </a:solidFill>
          <a:ln>
            <a:solidFill>
              <a:srgbClr val="081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CO" sz="339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rPr>
              <a:t>61,5%</a:t>
            </a:r>
            <a:endParaRPr kumimoji="0" lang="en-US" sz="3396"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Montserrat Light"/>
            </a:endParaRPr>
          </a:p>
        </p:txBody>
      </p:sp>
      <p:sp>
        <p:nvSpPr>
          <p:cNvPr id="23" name="Freeform: Shape 31">
            <a:extLst>
              <a:ext uri="{FF2B5EF4-FFF2-40B4-BE49-F238E27FC236}">
                <a16:creationId xmlns:a16="http://schemas.microsoft.com/office/drawing/2014/main" id="{9ED74932-BC3D-45B3-B4F1-0BD905E312D0}"/>
              </a:ext>
            </a:extLst>
          </p:cNvPr>
          <p:cNvSpPr/>
          <p:nvPr/>
        </p:nvSpPr>
        <p:spPr>
          <a:xfrm>
            <a:off x="10472655" y="7678078"/>
            <a:ext cx="5848744" cy="4077942"/>
          </a:xfrm>
          <a:custGeom>
            <a:avLst/>
            <a:gdLst>
              <a:gd name="connsiteX0" fmla="*/ 1903197 w 2924577"/>
              <a:gd name="connsiteY0" fmla="*/ 0 h 2039114"/>
              <a:gd name="connsiteX1" fmla="*/ 2924577 w 2924577"/>
              <a:gd name="connsiteY1" fmla="*/ 1021380 h 2039114"/>
              <a:gd name="connsiteX2" fmla="*/ 1903214 w 2924577"/>
              <a:gd name="connsiteY2" fmla="*/ 2039093 h 2039114"/>
              <a:gd name="connsiteX3" fmla="*/ 881834 w 2924577"/>
              <a:gd name="connsiteY3" fmla="*/ 1017713 h 2039114"/>
              <a:gd name="connsiteX4" fmla="*/ 882788 w 2924577"/>
              <a:gd name="connsiteY4" fmla="*/ 972256 h 2039114"/>
              <a:gd name="connsiteX5" fmla="*/ 838151 w 2924577"/>
              <a:gd name="connsiteY5" fmla="*/ 855225 h 2039114"/>
              <a:gd name="connsiteX6" fmla="*/ 724005 w 2924577"/>
              <a:gd name="connsiteY6" fmla="*/ 805964 h 2039114"/>
              <a:gd name="connsiteX7" fmla="*/ 192846 w 2924577"/>
              <a:gd name="connsiteY7" fmla="*/ 806051 h 2039114"/>
              <a:gd name="connsiteX8" fmla="*/ 155747 w 2924577"/>
              <a:gd name="connsiteY8" fmla="*/ 843150 h 2039114"/>
              <a:gd name="connsiteX9" fmla="*/ 155755 w 2924577"/>
              <a:gd name="connsiteY9" fmla="*/ 859830 h 2039114"/>
              <a:gd name="connsiteX10" fmla="*/ 103718 w 2924577"/>
              <a:gd name="connsiteY10" fmla="*/ 882141 h 2039114"/>
              <a:gd name="connsiteX11" fmla="*/ 9064 w 2924577"/>
              <a:gd name="connsiteY11" fmla="*/ 787486 h 2039114"/>
              <a:gd name="connsiteX12" fmla="*/ 9010 w 2924577"/>
              <a:gd name="connsiteY12" fmla="*/ 744777 h 2039114"/>
              <a:gd name="connsiteX13" fmla="*/ 103784 w 2924577"/>
              <a:gd name="connsiteY13" fmla="*/ 650002 h 2039114"/>
              <a:gd name="connsiteX14" fmla="*/ 155693 w 2924577"/>
              <a:gd name="connsiteY14" fmla="*/ 672322 h 2039114"/>
              <a:gd name="connsiteX15" fmla="*/ 155751 w 2924577"/>
              <a:gd name="connsiteY15" fmla="*/ 679739 h 2039114"/>
              <a:gd name="connsiteX16" fmla="*/ 192865 w 2924577"/>
              <a:gd name="connsiteY16" fmla="*/ 716854 h 2039114"/>
              <a:gd name="connsiteX17" fmla="*/ 724037 w 2924577"/>
              <a:gd name="connsiteY17" fmla="*/ 716928 h 2039114"/>
              <a:gd name="connsiteX18" fmla="*/ 904992 w 2924577"/>
              <a:gd name="connsiteY18" fmla="*/ 793947 h 2039114"/>
              <a:gd name="connsiteX19" fmla="*/ 974715 w 2924577"/>
              <a:gd name="connsiteY19" fmla="*/ 978721 h 2039114"/>
              <a:gd name="connsiteX20" fmla="*/ 973738 w 2924577"/>
              <a:gd name="connsiteY20" fmla="*/ 1020550 h 2039114"/>
              <a:gd name="connsiteX21" fmla="*/ 1903158 w 2924577"/>
              <a:gd name="connsiteY21" fmla="*/ 1949970 h 2039114"/>
              <a:gd name="connsiteX22" fmla="*/ 2832653 w 2924577"/>
              <a:gd name="connsiteY22" fmla="*/ 1020475 h 2039114"/>
              <a:gd name="connsiteX23" fmla="*/ 1905090 w 2924577"/>
              <a:gd name="connsiteY23" fmla="*/ 91110 h 2039114"/>
              <a:gd name="connsiteX24" fmla="*/ 1859585 w 2924577"/>
              <a:gd name="connsiteY24" fmla="*/ 60475 h 2039114"/>
              <a:gd name="connsiteX25" fmla="*/ 1903197 w 2924577"/>
              <a:gd name="connsiteY25" fmla="*/ 0 h 203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24577" h="2039114">
                <a:moveTo>
                  <a:pt x="1903197" y="0"/>
                </a:moveTo>
                <a:cubicBezTo>
                  <a:pt x="2466828" y="993"/>
                  <a:pt x="2924541" y="458706"/>
                  <a:pt x="2924577" y="1021380"/>
                </a:cubicBezTo>
                <a:cubicBezTo>
                  <a:pt x="2923637" y="1585031"/>
                  <a:pt x="2465911" y="2042757"/>
                  <a:pt x="1903214" y="2039093"/>
                </a:cubicBezTo>
                <a:cubicBezTo>
                  <a:pt x="1339583" y="2038101"/>
                  <a:pt x="881870" y="1580388"/>
                  <a:pt x="881834" y="1017713"/>
                </a:cubicBezTo>
                <a:cubicBezTo>
                  <a:pt x="881881" y="1002890"/>
                  <a:pt x="882742" y="987079"/>
                  <a:pt x="882788" y="972256"/>
                </a:cubicBezTo>
                <a:cubicBezTo>
                  <a:pt x="883711" y="928570"/>
                  <a:pt x="867932" y="886808"/>
                  <a:pt x="838151" y="855225"/>
                </a:cubicBezTo>
                <a:cubicBezTo>
                  <a:pt x="808532" y="823653"/>
                  <a:pt x="768573" y="806073"/>
                  <a:pt x="724005" y="805964"/>
                </a:cubicBezTo>
                <a:lnTo>
                  <a:pt x="192846" y="806051"/>
                </a:lnTo>
                <a:cubicBezTo>
                  <a:pt x="172463" y="806095"/>
                  <a:pt x="155791" y="822767"/>
                  <a:pt x="155747" y="843150"/>
                </a:cubicBezTo>
                <a:lnTo>
                  <a:pt x="155755" y="859830"/>
                </a:lnTo>
                <a:cubicBezTo>
                  <a:pt x="155694" y="887705"/>
                  <a:pt x="123275" y="901697"/>
                  <a:pt x="103718" y="882141"/>
                </a:cubicBezTo>
                <a:lnTo>
                  <a:pt x="9064" y="787486"/>
                </a:lnTo>
                <a:cubicBezTo>
                  <a:pt x="-3018" y="775405"/>
                  <a:pt x="-3006" y="756792"/>
                  <a:pt x="9010" y="744777"/>
                </a:cubicBezTo>
                <a:lnTo>
                  <a:pt x="103784" y="650002"/>
                </a:lnTo>
                <a:cubicBezTo>
                  <a:pt x="122334" y="631453"/>
                  <a:pt x="155755" y="644447"/>
                  <a:pt x="155693" y="672322"/>
                </a:cubicBezTo>
                <a:lnTo>
                  <a:pt x="155751" y="679739"/>
                </a:lnTo>
                <a:cubicBezTo>
                  <a:pt x="155794" y="700209"/>
                  <a:pt x="172482" y="716897"/>
                  <a:pt x="192865" y="716854"/>
                </a:cubicBezTo>
                <a:lnTo>
                  <a:pt x="724037" y="716928"/>
                </a:lnTo>
                <a:cubicBezTo>
                  <a:pt x="792765" y="716866"/>
                  <a:pt x="856772" y="743775"/>
                  <a:pt x="904992" y="793947"/>
                </a:cubicBezTo>
                <a:cubicBezTo>
                  <a:pt x="953374" y="844131"/>
                  <a:pt x="977449" y="909060"/>
                  <a:pt x="974715" y="978721"/>
                </a:cubicBezTo>
                <a:cubicBezTo>
                  <a:pt x="973799" y="992675"/>
                  <a:pt x="973753" y="1007498"/>
                  <a:pt x="973738" y="1020550"/>
                </a:cubicBezTo>
                <a:cubicBezTo>
                  <a:pt x="973738" y="1533022"/>
                  <a:pt x="1390686" y="1949971"/>
                  <a:pt x="1903158" y="1949970"/>
                </a:cubicBezTo>
                <a:cubicBezTo>
                  <a:pt x="2415705" y="1949895"/>
                  <a:pt x="2832577" y="1533023"/>
                  <a:pt x="2832653" y="1020475"/>
                </a:cubicBezTo>
                <a:cubicBezTo>
                  <a:pt x="2832653" y="508003"/>
                  <a:pt x="2416661" y="92011"/>
                  <a:pt x="1905090" y="91110"/>
                </a:cubicBezTo>
                <a:cubicBezTo>
                  <a:pt x="1884620" y="91068"/>
                  <a:pt x="1866077" y="79884"/>
                  <a:pt x="1859585" y="60475"/>
                </a:cubicBezTo>
                <a:cubicBezTo>
                  <a:pt x="1849372" y="29835"/>
                  <a:pt x="1873551" y="94"/>
                  <a:pt x="1903197" y="0"/>
                </a:cubicBezTo>
                <a:close/>
              </a:path>
            </a:pathLst>
          </a:custGeom>
          <a:solidFill>
            <a:srgbClr val="00B0F0"/>
          </a:solidFill>
          <a:ln w="12700">
            <a:miter lim="400000"/>
          </a:ln>
        </p:spPr>
        <p:txBody>
          <a:bodyPr lIns="76194" tIns="76194" rIns="76194" bIns="76194" anchor="ctr"/>
          <a:lstStyle/>
          <a:p>
            <a:pPr marL="0" marR="0" lvl="0" indent="0" algn="just" defTabSz="1828716" rtl="0" eaLnBrk="1" fontAlgn="auto" latinLnBrk="0" hangingPunct="0">
              <a:lnSpc>
                <a:spcPct val="12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FFFFFF"/>
              </a:solidFill>
              <a:effectLst/>
              <a:uLnTx/>
              <a:uFillTx/>
              <a:latin typeface="Calibri" panose="020F0502020204030204"/>
              <a:sym typeface="Montserrat Light"/>
            </a:endParaRPr>
          </a:p>
        </p:txBody>
      </p:sp>
      <p:sp>
        <p:nvSpPr>
          <p:cNvPr id="24" name="Freeform: Shape 24">
            <a:extLst>
              <a:ext uri="{FF2B5EF4-FFF2-40B4-BE49-F238E27FC236}">
                <a16:creationId xmlns:a16="http://schemas.microsoft.com/office/drawing/2014/main" id="{D27E81B1-98D9-45C2-9B6C-ABE2E8E4B980}"/>
              </a:ext>
            </a:extLst>
          </p:cNvPr>
          <p:cNvSpPr/>
          <p:nvPr/>
        </p:nvSpPr>
        <p:spPr>
          <a:xfrm>
            <a:off x="7434783" y="5790341"/>
            <a:ext cx="4083369" cy="5965680"/>
          </a:xfrm>
          <a:custGeom>
            <a:avLst/>
            <a:gdLst>
              <a:gd name="connsiteX0" fmla="*/ 1257196 w 2041828"/>
              <a:gd name="connsiteY0" fmla="*/ 1 h 2983049"/>
              <a:gd name="connsiteX1" fmla="*/ 1278575 w 2041828"/>
              <a:gd name="connsiteY1" fmla="*/ 9056 h 2983049"/>
              <a:gd name="connsiteX2" fmla="*/ 1373244 w 2041828"/>
              <a:gd name="connsiteY2" fmla="*/ 103724 h 2983049"/>
              <a:gd name="connsiteX3" fmla="*/ 1350967 w 2041828"/>
              <a:gd name="connsiteY3" fmla="*/ 155686 h 2983049"/>
              <a:gd name="connsiteX4" fmla="*/ 1339850 w 2041828"/>
              <a:gd name="connsiteY4" fmla="*/ 155729 h 2983049"/>
              <a:gd name="connsiteX5" fmla="*/ 1302730 w 2041828"/>
              <a:gd name="connsiteY5" fmla="*/ 192848 h 2983049"/>
              <a:gd name="connsiteX6" fmla="*/ 1302724 w 2041828"/>
              <a:gd name="connsiteY6" fmla="*/ 777784 h 2983049"/>
              <a:gd name="connsiteX7" fmla="*/ 1246975 w 2041828"/>
              <a:gd name="connsiteY7" fmla="*/ 941198 h 2983049"/>
              <a:gd name="connsiteX8" fmla="*/ 1047372 w 2041828"/>
              <a:gd name="connsiteY8" fmla="*/ 1033136 h 2983049"/>
              <a:gd name="connsiteX9" fmla="*/ 1020431 w 2041828"/>
              <a:gd name="connsiteY9" fmla="*/ 1032238 h 2983049"/>
              <a:gd name="connsiteX10" fmla="*/ 91017 w 2041828"/>
              <a:gd name="connsiteY10" fmla="*/ 1961652 h 2983049"/>
              <a:gd name="connsiteX11" fmla="*/ 363094 w 2041828"/>
              <a:gd name="connsiteY11" fmla="*/ 2618110 h 2983049"/>
              <a:gd name="connsiteX12" fmla="*/ 1019551 w 2041828"/>
              <a:gd name="connsiteY12" fmla="*/ 2890186 h 2983049"/>
              <a:gd name="connsiteX13" fmla="*/ 1948965 w 2041828"/>
              <a:gd name="connsiteY13" fmla="*/ 1960772 h 2983049"/>
              <a:gd name="connsiteX14" fmla="*/ 2009348 w 2041828"/>
              <a:gd name="connsiteY14" fmla="*/ 1917154 h 2983049"/>
              <a:gd name="connsiteX15" fmla="*/ 2041828 w 2041828"/>
              <a:gd name="connsiteY15" fmla="*/ 1962655 h 2983049"/>
              <a:gd name="connsiteX16" fmla="*/ 1021434 w 2041828"/>
              <a:gd name="connsiteY16" fmla="*/ 2983049 h 2983049"/>
              <a:gd name="connsiteX17" fmla="*/ 299925 w 2041828"/>
              <a:gd name="connsiteY17" fmla="*/ 2683124 h 2983049"/>
              <a:gd name="connsiteX18" fmla="*/ 0 w 2041828"/>
              <a:gd name="connsiteY18" fmla="*/ 1961615 h 2983049"/>
              <a:gd name="connsiteX19" fmla="*/ 1021324 w 2041828"/>
              <a:gd name="connsiteY19" fmla="*/ 940291 h 2983049"/>
              <a:gd name="connsiteX20" fmla="*/ 1051125 w 2041828"/>
              <a:gd name="connsiteY20" fmla="*/ 940329 h 2983049"/>
              <a:gd name="connsiteX21" fmla="*/ 1163382 w 2041828"/>
              <a:gd name="connsiteY21" fmla="*/ 896669 h 2983049"/>
              <a:gd name="connsiteX22" fmla="*/ 1211769 w 2041828"/>
              <a:gd name="connsiteY22" fmla="*/ 781530 h 2983049"/>
              <a:gd name="connsiteX23" fmla="*/ 1211714 w 2041828"/>
              <a:gd name="connsiteY23" fmla="*/ 192811 h 2983049"/>
              <a:gd name="connsiteX24" fmla="*/ 1174569 w 2041828"/>
              <a:gd name="connsiteY24" fmla="*/ 155667 h 2983049"/>
              <a:gd name="connsiteX25" fmla="*/ 1163452 w 2041828"/>
              <a:gd name="connsiteY25" fmla="*/ 155710 h 2983049"/>
              <a:gd name="connsiteX26" fmla="*/ 1141104 w 2041828"/>
              <a:gd name="connsiteY26" fmla="*/ 103769 h 2983049"/>
              <a:gd name="connsiteX27" fmla="*/ 1235804 w 2041828"/>
              <a:gd name="connsiteY27" fmla="*/ 9069 h 2983049"/>
              <a:gd name="connsiteX28" fmla="*/ 1257196 w 2041828"/>
              <a:gd name="connsiteY28" fmla="*/ 1 h 298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1828" h="2983049">
                <a:moveTo>
                  <a:pt x="1257196" y="1"/>
                </a:moveTo>
                <a:cubicBezTo>
                  <a:pt x="1264868" y="0"/>
                  <a:pt x="1272538" y="3019"/>
                  <a:pt x="1278575" y="9056"/>
                </a:cubicBezTo>
                <a:lnTo>
                  <a:pt x="1373244" y="103724"/>
                </a:lnTo>
                <a:cubicBezTo>
                  <a:pt x="1391854" y="122335"/>
                  <a:pt x="1378830" y="155816"/>
                  <a:pt x="1350967" y="155686"/>
                </a:cubicBezTo>
                <a:lnTo>
                  <a:pt x="1339850" y="155729"/>
                </a:lnTo>
                <a:cubicBezTo>
                  <a:pt x="1319390" y="155732"/>
                  <a:pt x="1302649" y="172474"/>
                  <a:pt x="1302730" y="192848"/>
                </a:cubicBezTo>
                <a:lnTo>
                  <a:pt x="1302724" y="777784"/>
                </a:lnTo>
                <a:cubicBezTo>
                  <a:pt x="1303653" y="836378"/>
                  <a:pt x="1285053" y="895737"/>
                  <a:pt x="1246975" y="941198"/>
                </a:cubicBezTo>
                <a:cubicBezTo>
                  <a:pt x="1196868" y="1002533"/>
                  <a:pt x="1124404" y="1035930"/>
                  <a:pt x="1047372" y="1033136"/>
                </a:cubicBezTo>
                <a:cubicBezTo>
                  <a:pt x="1039037" y="1032242"/>
                  <a:pt x="1029696" y="1032202"/>
                  <a:pt x="1020431" y="1032238"/>
                </a:cubicBezTo>
                <a:cubicBezTo>
                  <a:pt x="507906" y="1032277"/>
                  <a:pt x="91056" y="1449127"/>
                  <a:pt x="91017" y="1961652"/>
                </a:cubicBezTo>
                <a:cubicBezTo>
                  <a:pt x="90955" y="2217957"/>
                  <a:pt x="195059" y="2450075"/>
                  <a:pt x="363094" y="2618110"/>
                </a:cubicBezTo>
                <a:cubicBezTo>
                  <a:pt x="531128" y="2786144"/>
                  <a:pt x="763246" y="2890248"/>
                  <a:pt x="1019551" y="2890186"/>
                </a:cubicBezTo>
                <a:cubicBezTo>
                  <a:pt x="1532076" y="2890147"/>
                  <a:pt x="1948926" y="2473297"/>
                  <a:pt x="1948965" y="1960772"/>
                </a:cubicBezTo>
                <a:cubicBezTo>
                  <a:pt x="1949004" y="1931048"/>
                  <a:pt x="1977731" y="1907859"/>
                  <a:pt x="2009348" y="1917154"/>
                </a:cubicBezTo>
                <a:cubicBezTo>
                  <a:pt x="2028856" y="1923640"/>
                  <a:pt x="2040908" y="1941273"/>
                  <a:pt x="2041828" y="1962655"/>
                </a:cubicBezTo>
                <a:cubicBezTo>
                  <a:pt x="2041831" y="2525278"/>
                  <a:pt x="1584057" y="2983052"/>
                  <a:pt x="1021434" y="2983049"/>
                </a:cubicBezTo>
                <a:cubicBezTo>
                  <a:pt x="740049" y="2982044"/>
                  <a:pt x="484724" y="2867923"/>
                  <a:pt x="299925" y="2683124"/>
                </a:cubicBezTo>
                <a:cubicBezTo>
                  <a:pt x="115125" y="2498325"/>
                  <a:pt x="75" y="2243930"/>
                  <a:pt x="0" y="1961615"/>
                </a:cubicBezTo>
                <a:cubicBezTo>
                  <a:pt x="927" y="1398061"/>
                  <a:pt x="458700" y="940288"/>
                  <a:pt x="1021324" y="940291"/>
                </a:cubicBezTo>
                <a:cubicBezTo>
                  <a:pt x="1031596" y="939401"/>
                  <a:pt x="1041783" y="940288"/>
                  <a:pt x="1051125" y="940329"/>
                </a:cubicBezTo>
                <a:cubicBezTo>
                  <a:pt x="1092804" y="941254"/>
                  <a:pt x="1133704" y="926348"/>
                  <a:pt x="1163382" y="896669"/>
                </a:cubicBezTo>
                <a:cubicBezTo>
                  <a:pt x="1194075" y="865976"/>
                  <a:pt x="1211749" y="826154"/>
                  <a:pt x="1211769" y="781530"/>
                </a:cubicBezTo>
                <a:lnTo>
                  <a:pt x="1211714" y="192811"/>
                </a:lnTo>
                <a:cubicBezTo>
                  <a:pt x="1211709" y="172514"/>
                  <a:pt x="1194944" y="155749"/>
                  <a:pt x="1174569" y="155667"/>
                </a:cubicBezTo>
                <a:lnTo>
                  <a:pt x="1163452" y="155710"/>
                </a:lnTo>
                <a:cubicBezTo>
                  <a:pt x="1135581" y="155742"/>
                  <a:pt x="1121657" y="123216"/>
                  <a:pt x="1141104" y="103769"/>
                </a:cubicBezTo>
                <a:lnTo>
                  <a:pt x="1235804" y="9069"/>
                </a:lnTo>
                <a:cubicBezTo>
                  <a:pt x="1241850" y="3023"/>
                  <a:pt x="1249524" y="2"/>
                  <a:pt x="1257196" y="1"/>
                </a:cubicBezTo>
                <a:close/>
              </a:path>
            </a:pathLst>
          </a:custGeom>
          <a:solidFill>
            <a:srgbClr val="92D050"/>
          </a:solidFill>
          <a:ln w="12700">
            <a:miter lim="400000"/>
          </a:ln>
        </p:spPr>
        <p:txBody>
          <a:bodyPr wrap="square" lIns="76194" tIns="76194" rIns="76194" bIns="76194" anchor="ctr">
            <a:noAutofit/>
          </a:bodyPr>
          <a:lstStyle/>
          <a:p>
            <a:pPr marL="0" marR="0" lvl="0" indent="0" algn="just" defTabSz="1828716" rtl="0" eaLnBrk="1" fontAlgn="auto" latinLnBrk="0" hangingPunct="0">
              <a:lnSpc>
                <a:spcPct val="12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FFFFFF"/>
              </a:solidFill>
              <a:effectLst/>
              <a:uLnTx/>
              <a:uFillTx/>
              <a:latin typeface="Calibri" panose="020F0502020204030204"/>
              <a:sym typeface="Montserrat Light"/>
            </a:endParaRPr>
          </a:p>
        </p:txBody>
      </p:sp>
      <p:sp>
        <p:nvSpPr>
          <p:cNvPr id="2" name="TextBox 42">
            <a:extLst>
              <a:ext uri="{FF2B5EF4-FFF2-40B4-BE49-F238E27FC236}">
                <a16:creationId xmlns:a16="http://schemas.microsoft.com/office/drawing/2014/main" id="{463FE0B2-BF0E-5A99-9390-E33368598FCE}"/>
              </a:ext>
            </a:extLst>
          </p:cNvPr>
          <p:cNvSpPr txBox="1"/>
          <p:nvPr/>
        </p:nvSpPr>
        <p:spPr>
          <a:xfrm>
            <a:off x="2516270" y="8428491"/>
            <a:ext cx="3448946" cy="824713"/>
          </a:xfrm>
          <a:prstGeom prst="rect">
            <a:avLst/>
          </a:prstGeom>
          <a:noFill/>
        </p:spPr>
        <p:txBody>
          <a:bodyPr wrap="square" lIns="0" rIns="0" rtlCol="0" anchor="b">
            <a:spAutoFit/>
          </a:bodyPr>
          <a:lstStyle/>
          <a:p>
            <a:pPr marL="0" marR="0" lvl="0" indent="0" algn="r" defTabSz="1828716" rtl="0" eaLnBrk="1" fontAlgn="auto" latinLnBrk="0" hangingPunct="0">
              <a:lnSpc>
                <a:spcPct val="120000"/>
              </a:lnSpc>
              <a:spcBef>
                <a:spcPts val="0"/>
              </a:spcBef>
              <a:spcAft>
                <a:spcPts val="0"/>
              </a:spcAft>
              <a:buClrTx/>
              <a:buSzTx/>
              <a:buFontTx/>
              <a:buNone/>
              <a:tabLst/>
              <a:defRPr/>
            </a:pPr>
            <a:r>
              <a:rPr kumimoji="0" lang="en-US" sz="4400" b="1" i="0" u="none" strike="noStrike" kern="0" cap="all" spc="0" normalizeH="0" baseline="0" noProof="1">
                <a:ln>
                  <a:noFill/>
                </a:ln>
                <a:solidFill>
                  <a:srgbClr val="92D050"/>
                </a:solidFill>
                <a:effectLst/>
                <a:uLnTx/>
                <a:uFillTx/>
                <a:latin typeface="Century Gothic" panose="020B0502020202020204" pitchFamily="34" charset="0"/>
                <a:sym typeface="Montserrat Light"/>
              </a:rPr>
              <a:t>ambiental</a:t>
            </a:r>
          </a:p>
        </p:txBody>
      </p:sp>
    </p:spTree>
    <p:extLst>
      <p:ext uri="{BB962C8B-B14F-4D97-AF65-F5344CB8AC3E}">
        <p14:creationId xmlns:p14="http://schemas.microsoft.com/office/powerpoint/2010/main" val="26490302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7"/>
                                        </p:tgtEl>
                                      </p:cBhvr>
                                    </p:animEffect>
                                    <p:animScale>
                                      <p:cBhvr>
                                        <p:cTn id="10" dur="250" autoRev="1" fill="hold"/>
                                        <p:tgtEl>
                                          <p:spTgt spid="17"/>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6"/>
                                        </p:tgtEl>
                                      </p:cBhvr>
                                    </p:animEffect>
                                    <p:animScale>
                                      <p:cBhvr>
                                        <p:cTn id="16" dur="250" autoRev="1" fill="hold"/>
                                        <p:tgtEl>
                                          <p:spTgt spid="16"/>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23"/>
                                        </p:tgtEl>
                                      </p:cBhvr>
                                    </p:animEffect>
                                    <p:animScale>
                                      <p:cBhvr>
                                        <p:cTn id="35" dur="250" autoRev="1" fill="hold"/>
                                        <p:tgtEl>
                                          <p:spTgt spid="23"/>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18"/>
                                        </p:tgtEl>
                                      </p:cBhvr>
                                    </p:animEffect>
                                    <p:animScale>
                                      <p:cBhvr>
                                        <p:cTn id="38" dur="250" autoRev="1" fill="hold"/>
                                        <p:tgtEl>
                                          <p:spTgt spid="18"/>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par>
                                <p:cTn id="42" presetID="26" presetClass="emph" presetSubtype="0" fill="hold" grpId="0" nodeType="withEffect">
                                  <p:stCondLst>
                                    <p:cond delay="0"/>
                                  </p:stCondLst>
                                  <p:childTnLst>
                                    <p:animEffect transition="out" filter="fade">
                                      <p:cBhvr>
                                        <p:cTn id="43" dur="500" tmFilter="0, 0; .2, .5; .8, .5; 1, 0"/>
                                        <p:tgtEl>
                                          <p:spTgt spid="14"/>
                                        </p:tgtEl>
                                      </p:cBhvr>
                                    </p:animEffect>
                                    <p:animScale>
                                      <p:cBhvr>
                                        <p:cTn id="44" dur="250" autoRev="1" fill="hold"/>
                                        <p:tgtEl>
                                          <p:spTgt spid="14"/>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5"/>
                                        </p:tgtEl>
                                      </p:cBhvr>
                                    </p:animEffect>
                                    <p:animScale>
                                      <p:cBhvr>
                                        <p:cTn id="52" dur="250" autoRev="1" fill="hold"/>
                                        <p:tgtEl>
                                          <p:spTgt spid="15"/>
                                        </p:tgtEl>
                                      </p:cBhvr>
                                      <p:by x="105000" y="105000"/>
                                    </p:animScale>
                                  </p:childTnLst>
                                </p:cTn>
                              </p:par>
                              <p:par>
                                <p:cTn id="53" presetID="26" presetClass="emph" presetSubtype="0" fill="hold" grpId="0" nodeType="withEffect">
                                  <p:stCondLst>
                                    <p:cond delay="0"/>
                                  </p:stCondLst>
                                  <p:childTnLst>
                                    <p:animEffect transition="out" filter="fade">
                                      <p:cBhvr>
                                        <p:cTn id="54" dur="500" tmFilter="0, 0; .2, .5; .8, .5; 1, 0"/>
                                        <p:tgtEl>
                                          <p:spTgt spid="2"/>
                                        </p:tgtEl>
                                      </p:cBhvr>
                                    </p:animEffect>
                                    <p:animScale>
                                      <p:cBhvr>
                                        <p:cTn id="55" dur="250" autoRev="1" fill="hold"/>
                                        <p:tgtEl>
                                          <p:spTgt spid="2"/>
                                        </p:tgtEl>
                                      </p:cBhvr>
                                      <p:by x="105000" y="105000"/>
                                    </p:animScale>
                                  </p:childTnLst>
                                </p:cTn>
                              </p:par>
                              <p:par>
                                <p:cTn id="56" presetID="26" presetClass="emph" presetSubtype="0" fill="hold" grpId="0" nodeType="withEffect">
                                  <p:stCondLst>
                                    <p:cond delay="0"/>
                                  </p:stCondLst>
                                  <p:childTnLst>
                                    <p:animEffect transition="out" filter="fade">
                                      <p:cBhvr>
                                        <p:cTn id="57" dur="500" tmFilter="0, 0; .2, .5; .8, .5; 1, 0"/>
                                        <p:tgtEl>
                                          <p:spTgt spid="13"/>
                                        </p:tgtEl>
                                      </p:cBhvr>
                                    </p:animEffect>
                                    <p:animScale>
                                      <p:cBhvr>
                                        <p:cTn id="5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P spid="12" grpId="0"/>
      <p:bldP spid="13" grpId="0" animBg="1"/>
      <p:bldP spid="14" grpId="0" animBg="1"/>
      <p:bldP spid="16" grpId="0" animBg="1"/>
      <p:bldP spid="20" grpId="0" animBg="1"/>
      <p:bldP spid="23" grpId="0" animBg="1"/>
      <p:bldP spid="2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a:extLst>
              <a:ext uri="{FF2B5EF4-FFF2-40B4-BE49-F238E27FC236}">
                <a16:creationId xmlns:a16="http://schemas.microsoft.com/office/drawing/2014/main" id="{BBF4D369-10A8-6BCC-2A71-7E332114613A}"/>
              </a:ext>
            </a:extLst>
          </p:cNvPr>
          <p:cNvSpPr/>
          <p:nvPr/>
        </p:nvSpPr>
        <p:spPr>
          <a:xfrm>
            <a:off x="9283601" y="8054706"/>
            <a:ext cx="3120049" cy="2666677"/>
          </a:xfrm>
          <a:custGeom>
            <a:avLst/>
            <a:gdLst/>
            <a:ahLst/>
            <a:cxnLst>
              <a:cxn ang="0">
                <a:pos x="wd2" y="hd2"/>
              </a:cxn>
              <a:cxn ang="5400000">
                <a:pos x="wd2" y="hd2"/>
              </a:cxn>
              <a:cxn ang="10800000">
                <a:pos x="wd2" y="hd2"/>
              </a:cxn>
              <a:cxn ang="16200000">
                <a:pos x="wd2" y="hd2"/>
              </a:cxn>
            </a:cxnLst>
            <a:rect l="0" t="0" r="r" b="b"/>
            <a:pathLst>
              <a:path w="21600" h="21600" extrusionOk="0">
                <a:moveTo>
                  <a:pt x="21541" y="1218"/>
                </a:moveTo>
                <a:cubicBezTo>
                  <a:pt x="21466" y="853"/>
                  <a:pt x="21280" y="540"/>
                  <a:pt x="21027" y="322"/>
                </a:cubicBezTo>
                <a:cubicBezTo>
                  <a:pt x="20789" y="122"/>
                  <a:pt x="20492" y="0"/>
                  <a:pt x="20172" y="0"/>
                </a:cubicBezTo>
                <a:cubicBezTo>
                  <a:pt x="20120" y="0"/>
                  <a:pt x="20068" y="0"/>
                  <a:pt x="20016" y="9"/>
                </a:cubicBezTo>
                <a:cubicBezTo>
                  <a:pt x="17018" y="357"/>
                  <a:pt x="13946" y="548"/>
                  <a:pt x="10808" y="548"/>
                </a:cubicBezTo>
                <a:cubicBezTo>
                  <a:pt x="7676" y="548"/>
                  <a:pt x="4604" y="366"/>
                  <a:pt x="1599" y="9"/>
                </a:cubicBezTo>
                <a:cubicBezTo>
                  <a:pt x="1547" y="0"/>
                  <a:pt x="1495" y="0"/>
                  <a:pt x="1443" y="0"/>
                </a:cubicBezTo>
                <a:cubicBezTo>
                  <a:pt x="1012" y="0"/>
                  <a:pt x="610" y="218"/>
                  <a:pt x="350" y="574"/>
                </a:cubicBezTo>
                <a:cubicBezTo>
                  <a:pt x="216" y="757"/>
                  <a:pt x="119" y="975"/>
                  <a:pt x="74" y="1210"/>
                </a:cubicBezTo>
                <a:lnTo>
                  <a:pt x="37" y="1366"/>
                </a:lnTo>
                <a:cubicBezTo>
                  <a:pt x="15" y="1488"/>
                  <a:pt x="0" y="1601"/>
                  <a:pt x="0" y="1723"/>
                </a:cubicBezTo>
                <a:lnTo>
                  <a:pt x="0" y="19477"/>
                </a:lnTo>
                <a:cubicBezTo>
                  <a:pt x="0" y="19477"/>
                  <a:pt x="0" y="19477"/>
                  <a:pt x="0" y="19468"/>
                </a:cubicBezTo>
                <a:cubicBezTo>
                  <a:pt x="0" y="20251"/>
                  <a:pt x="521" y="20947"/>
                  <a:pt x="1257" y="21043"/>
                </a:cubicBezTo>
                <a:cubicBezTo>
                  <a:pt x="4373" y="21409"/>
                  <a:pt x="7550" y="21600"/>
                  <a:pt x="10800" y="21600"/>
                </a:cubicBezTo>
                <a:cubicBezTo>
                  <a:pt x="14043" y="21600"/>
                  <a:pt x="17234" y="21409"/>
                  <a:pt x="20343" y="21043"/>
                </a:cubicBezTo>
                <a:cubicBezTo>
                  <a:pt x="21072" y="20956"/>
                  <a:pt x="21600" y="20251"/>
                  <a:pt x="21600" y="19468"/>
                </a:cubicBezTo>
                <a:cubicBezTo>
                  <a:pt x="21600" y="19468"/>
                  <a:pt x="21600" y="19468"/>
                  <a:pt x="21600" y="19477"/>
                </a:cubicBezTo>
                <a:lnTo>
                  <a:pt x="21600" y="1723"/>
                </a:lnTo>
                <a:cubicBezTo>
                  <a:pt x="21600" y="1610"/>
                  <a:pt x="21585" y="1488"/>
                  <a:pt x="21563" y="1366"/>
                </a:cubicBezTo>
                <a:lnTo>
                  <a:pt x="21541" y="1218"/>
                </a:lnTo>
                <a:close/>
                <a:moveTo>
                  <a:pt x="21042" y="18084"/>
                </a:moveTo>
                <a:cubicBezTo>
                  <a:pt x="20960" y="18015"/>
                  <a:pt x="20864" y="17971"/>
                  <a:pt x="20774" y="17919"/>
                </a:cubicBezTo>
                <a:cubicBezTo>
                  <a:pt x="20864" y="17962"/>
                  <a:pt x="20953" y="18006"/>
                  <a:pt x="21027" y="18067"/>
                </a:cubicBezTo>
                <a:cubicBezTo>
                  <a:pt x="21035" y="18075"/>
                  <a:pt x="21035" y="18075"/>
                  <a:pt x="21042" y="18084"/>
                </a:cubicBezTo>
                <a:close/>
                <a:moveTo>
                  <a:pt x="245" y="18528"/>
                </a:moveTo>
                <a:cubicBezTo>
                  <a:pt x="179" y="18667"/>
                  <a:pt x="111" y="18806"/>
                  <a:pt x="82" y="18963"/>
                </a:cubicBezTo>
                <a:cubicBezTo>
                  <a:pt x="111" y="18806"/>
                  <a:pt x="171" y="18658"/>
                  <a:pt x="245" y="18528"/>
                </a:cubicBezTo>
                <a:close/>
                <a:moveTo>
                  <a:pt x="297" y="18424"/>
                </a:moveTo>
                <a:cubicBezTo>
                  <a:pt x="320" y="18389"/>
                  <a:pt x="335" y="18354"/>
                  <a:pt x="357" y="18319"/>
                </a:cubicBezTo>
                <a:cubicBezTo>
                  <a:pt x="416" y="18232"/>
                  <a:pt x="491" y="18154"/>
                  <a:pt x="573" y="18084"/>
                </a:cubicBezTo>
                <a:cubicBezTo>
                  <a:pt x="469" y="18189"/>
                  <a:pt x="379" y="18302"/>
                  <a:pt x="297" y="18424"/>
                </a:cubicBezTo>
                <a:close/>
                <a:moveTo>
                  <a:pt x="1034" y="17823"/>
                </a:moveTo>
                <a:cubicBezTo>
                  <a:pt x="1168" y="17780"/>
                  <a:pt x="1309" y="17745"/>
                  <a:pt x="1450" y="17745"/>
                </a:cubicBezTo>
                <a:cubicBezTo>
                  <a:pt x="1302" y="17745"/>
                  <a:pt x="1168" y="17780"/>
                  <a:pt x="1034" y="17823"/>
                </a:cubicBezTo>
                <a:close/>
                <a:moveTo>
                  <a:pt x="573" y="18084"/>
                </a:moveTo>
                <a:cubicBezTo>
                  <a:pt x="677" y="17988"/>
                  <a:pt x="803" y="17919"/>
                  <a:pt x="930" y="17867"/>
                </a:cubicBezTo>
                <a:cubicBezTo>
                  <a:pt x="803" y="17919"/>
                  <a:pt x="684" y="17988"/>
                  <a:pt x="573" y="18084"/>
                </a:cubicBezTo>
                <a:close/>
                <a:moveTo>
                  <a:pt x="20179" y="17745"/>
                </a:moveTo>
                <a:cubicBezTo>
                  <a:pt x="20343" y="17745"/>
                  <a:pt x="20492" y="17780"/>
                  <a:pt x="20641" y="17832"/>
                </a:cubicBezTo>
                <a:cubicBezTo>
                  <a:pt x="20492" y="17780"/>
                  <a:pt x="20336" y="17745"/>
                  <a:pt x="20179" y="17745"/>
                </a:cubicBezTo>
                <a:close/>
                <a:moveTo>
                  <a:pt x="21065" y="18102"/>
                </a:moveTo>
                <a:cubicBezTo>
                  <a:pt x="21176" y="18206"/>
                  <a:pt x="21280" y="18328"/>
                  <a:pt x="21355" y="18467"/>
                </a:cubicBezTo>
                <a:cubicBezTo>
                  <a:pt x="21280" y="18328"/>
                  <a:pt x="21176" y="18206"/>
                  <a:pt x="21065" y="18102"/>
                </a:cubicBezTo>
                <a:close/>
                <a:moveTo>
                  <a:pt x="21370" y="18484"/>
                </a:moveTo>
                <a:cubicBezTo>
                  <a:pt x="21451" y="18632"/>
                  <a:pt x="21511" y="18789"/>
                  <a:pt x="21548" y="18963"/>
                </a:cubicBezTo>
                <a:cubicBezTo>
                  <a:pt x="21511" y="18789"/>
                  <a:pt x="21444" y="18632"/>
                  <a:pt x="21370" y="18484"/>
                </a:cubicBezTo>
                <a:close/>
              </a:path>
            </a:pathLst>
          </a:custGeom>
          <a:solidFill>
            <a:srgbClr val="4F81BD">
              <a:lumMod val="75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37" name="Shape">
            <a:extLst>
              <a:ext uri="{FF2B5EF4-FFF2-40B4-BE49-F238E27FC236}">
                <a16:creationId xmlns:a16="http://schemas.microsoft.com/office/drawing/2014/main" id="{442CC435-9F23-FBA0-E041-964039EEDCF3}"/>
              </a:ext>
            </a:extLst>
          </p:cNvPr>
          <p:cNvSpPr/>
          <p:nvPr/>
        </p:nvSpPr>
        <p:spPr>
          <a:xfrm>
            <a:off x="2192540" y="4294296"/>
            <a:ext cx="1728723" cy="3943076"/>
          </a:xfrm>
          <a:custGeom>
            <a:avLst/>
            <a:gdLst/>
            <a:ahLst/>
            <a:cxnLst>
              <a:cxn ang="0">
                <a:pos x="wd2" y="hd2"/>
              </a:cxn>
              <a:cxn ang="5400000">
                <a:pos x="wd2" y="hd2"/>
              </a:cxn>
              <a:cxn ang="10800000">
                <a:pos x="wd2" y="hd2"/>
              </a:cxn>
              <a:cxn ang="16200000">
                <a:pos x="wd2" y="hd2"/>
              </a:cxn>
            </a:cxnLst>
            <a:rect l="0" t="0" r="r" b="b"/>
            <a:pathLst>
              <a:path w="21600" h="21600" extrusionOk="0">
                <a:moveTo>
                  <a:pt x="21600" y="8499"/>
                </a:moveTo>
                <a:cubicBezTo>
                  <a:pt x="21600" y="8187"/>
                  <a:pt x="21278" y="7881"/>
                  <a:pt x="20633" y="7669"/>
                </a:cubicBezTo>
                <a:cubicBezTo>
                  <a:pt x="14109" y="5527"/>
                  <a:pt x="8793" y="3125"/>
                  <a:pt x="4940" y="524"/>
                </a:cubicBezTo>
                <a:cubicBezTo>
                  <a:pt x="4766" y="406"/>
                  <a:pt x="4537" y="300"/>
                  <a:pt x="4283" y="224"/>
                </a:cubicBezTo>
                <a:cubicBezTo>
                  <a:pt x="3840" y="82"/>
                  <a:pt x="3289" y="0"/>
                  <a:pt x="2725" y="0"/>
                </a:cubicBezTo>
                <a:cubicBezTo>
                  <a:pt x="2390" y="0"/>
                  <a:pt x="2054" y="29"/>
                  <a:pt x="1732" y="82"/>
                </a:cubicBezTo>
                <a:lnTo>
                  <a:pt x="1571" y="106"/>
                </a:lnTo>
                <a:cubicBezTo>
                  <a:pt x="1168" y="177"/>
                  <a:pt x="832" y="283"/>
                  <a:pt x="577" y="418"/>
                </a:cubicBezTo>
                <a:cubicBezTo>
                  <a:pt x="201" y="612"/>
                  <a:pt x="0" y="853"/>
                  <a:pt x="0" y="1095"/>
                </a:cubicBezTo>
                <a:lnTo>
                  <a:pt x="0" y="13101"/>
                </a:lnTo>
                <a:cubicBezTo>
                  <a:pt x="0" y="13089"/>
                  <a:pt x="13" y="13078"/>
                  <a:pt x="13" y="13066"/>
                </a:cubicBezTo>
                <a:cubicBezTo>
                  <a:pt x="0" y="13272"/>
                  <a:pt x="107" y="13478"/>
                  <a:pt x="389" y="13666"/>
                </a:cubicBezTo>
                <a:cubicBezTo>
                  <a:pt x="4578" y="16480"/>
                  <a:pt x="10337" y="19069"/>
                  <a:pt x="17345" y="21376"/>
                </a:cubicBezTo>
                <a:cubicBezTo>
                  <a:pt x="17801" y="21529"/>
                  <a:pt x="18351" y="21600"/>
                  <a:pt x="18915" y="21600"/>
                </a:cubicBezTo>
                <a:cubicBezTo>
                  <a:pt x="19493" y="21600"/>
                  <a:pt x="20056" y="21523"/>
                  <a:pt x="20526" y="21365"/>
                </a:cubicBezTo>
                <a:lnTo>
                  <a:pt x="20620" y="21329"/>
                </a:lnTo>
                <a:cubicBezTo>
                  <a:pt x="21264" y="21117"/>
                  <a:pt x="21587" y="20805"/>
                  <a:pt x="21587" y="20494"/>
                </a:cubicBezTo>
                <a:lnTo>
                  <a:pt x="21587" y="8499"/>
                </a:lnTo>
                <a:close/>
                <a:moveTo>
                  <a:pt x="4363" y="12260"/>
                </a:moveTo>
                <a:cubicBezTo>
                  <a:pt x="4296" y="12236"/>
                  <a:pt x="4242" y="12218"/>
                  <a:pt x="4175" y="12201"/>
                </a:cubicBezTo>
                <a:cubicBezTo>
                  <a:pt x="4215" y="12213"/>
                  <a:pt x="4256" y="12218"/>
                  <a:pt x="4296" y="12230"/>
                </a:cubicBezTo>
                <a:cubicBezTo>
                  <a:pt x="4323" y="12236"/>
                  <a:pt x="4336" y="12248"/>
                  <a:pt x="4363" y="12260"/>
                </a:cubicBezTo>
                <a:close/>
                <a:moveTo>
                  <a:pt x="3705" y="12095"/>
                </a:moveTo>
                <a:cubicBezTo>
                  <a:pt x="3638" y="12083"/>
                  <a:pt x="3571" y="12065"/>
                  <a:pt x="3490" y="12060"/>
                </a:cubicBezTo>
                <a:cubicBezTo>
                  <a:pt x="3558" y="12065"/>
                  <a:pt x="3625" y="12083"/>
                  <a:pt x="3705" y="12095"/>
                </a:cubicBezTo>
                <a:close/>
                <a:moveTo>
                  <a:pt x="644" y="12407"/>
                </a:moveTo>
                <a:cubicBezTo>
                  <a:pt x="617" y="12424"/>
                  <a:pt x="591" y="12436"/>
                  <a:pt x="564" y="12454"/>
                </a:cubicBezTo>
                <a:cubicBezTo>
                  <a:pt x="577" y="12442"/>
                  <a:pt x="591" y="12430"/>
                  <a:pt x="604" y="12424"/>
                </a:cubicBezTo>
                <a:cubicBezTo>
                  <a:pt x="617" y="12419"/>
                  <a:pt x="631" y="12413"/>
                  <a:pt x="644" y="12407"/>
                </a:cubicBezTo>
                <a:close/>
                <a:moveTo>
                  <a:pt x="215" y="12713"/>
                </a:moveTo>
                <a:cubicBezTo>
                  <a:pt x="201" y="12725"/>
                  <a:pt x="188" y="12742"/>
                  <a:pt x="175" y="12754"/>
                </a:cubicBezTo>
                <a:cubicBezTo>
                  <a:pt x="188" y="12742"/>
                  <a:pt x="201" y="12730"/>
                  <a:pt x="215" y="12713"/>
                </a:cubicBezTo>
                <a:close/>
                <a:moveTo>
                  <a:pt x="926" y="12295"/>
                </a:moveTo>
                <a:cubicBezTo>
                  <a:pt x="980" y="12277"/>
                  <a:pt x="1020" y="12254"/>
                  <a:pt x="1074" y="12242"/>
                </a:cubicBezTo>
                <a:cubicBezTo>
                  <a:pt x="1007" y="12260"/>
                  <a:pt x="967" y="12277"/>
                  <a:pt x="926" y="12295"/>
                </a:cubicBezTo>
                <a:close/>
              </a:path>
            </a:pathLst>
          </a:custGeom>
          <a:solidFill>
            <a:srgbClr val="1F497D">
              <a:lumMod val="20000"/>
              <a:lumOff val="8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38" name="Shape">
            <a:extLst>
              <a:ext uri="{FF2B5EF4-FFF2-40B4-BE49-F238E27FC236}">
                <a16:creationId xmlns:a16="http://schemas.microsoft.com/office/drawing/2014/main" id="{589E08C5-14D4-83D2-EE42-DDC0980D810F}"/>
              </a:ext>
            </a:extLst>
          </p:cNvPr>
          <p:cNvSpPr/>
          <p:nvPr/>
        </p:nvSpPr>
        <p:spPr>
          <a:xfrm>
            <a:off x="12614243" y="7410066"/>
            <a:ext cx="2578592" cy="3078190"/>
          </a:xfrm>
          <a:custGeom>
            <a:avLst/>
            <a:gdLst/>
            <a:ahLst/>
            <a:cxnLst>
              <a:cxn ang="0">
                <a:pos x="wd2" y="hd2"/>
              </a:cxn>
              <a:cxn ang="5400000">
                <a:pos x="wd2" y="hd2"/>
              </a:cxn>
              <a:cxn ang="10800000">
                <a:pos x="wd2" y="hd2"/>
              </a:cxn>
              <a:cxn ang="16200000">
                <a:pos x="wd2" y="hd2"/>
              </a:cxn>
            </a:cxnLst>
            <a:rect l="0" t="0" r="r" b="b"/>
            <a:pathLst>
              <a:path w="21564" h="21600" extrusionOk="0">
                <a:moveTo>
                  <a:pt x="21214" y="618"/>
                </a:moveTo>
                <a:cubicBezTo>
                  <a:pt x="21106" y="483"/>
                  <a:pt x="20971" y="369"/>
                  <a:pt x="20818" y="279"/>
                </a:cubicBezTo>
                <a:cubicBezTo>
                  <a:pt x="20522" y="98"/>
                  <a:pt x="20162" y="0"/>
                  <a:pt x="19785" y="0"/>
                </a:cubicBezTo>
                <a:cubicBezTo>
                  <a:pt x="19596" y="0"/>
                  <a:pt x="19417" y="23"/>
                  <a:pt x="19228" y="75"/>
                </a:cubicBezTo>
                <a:cubicBezTo>
                  <a:pt x="13720" y="1576"/>
                  <a:pt x="7763" y="2699"/>
                  <a:pt x="1492" y="3385"/>
                </a:cubicBezTo>
                <a:cubicBezTo>
                  <a:pt x="1033" y="3438"/>
                  <a:pt x="638" y="3626"/>
                  <a:pt x="377" y="3883"/>
                </a:cubicBezTo>
                <a:cubicBezTo>
                  <a:pt x="135" y="4124"/>
                  <a:pt x="0" y="4418"/>
                  <a:pt x="0" y="4735"/>
                </a:cubicBezTo>
                <a:lnTo>
                  <a:pt x="0" y="20115"/>
                </a:lnTo>
                <a:cubicBezTo>
                  <a:pt x="0" y="20024"/>
                  <a:pt x="9" y="19941"/>
                  <a:pt x="36" y="19858"/>
                </a:cubicBezTo>
                <a:cubicBezTo>
                  <a:pt x="-9" y="20039"/>
                  <a:pt x="-9" y="20220"/>
                  <a:pt x="45" y="20409"/>
                </a:cubicBezTo>
                <a:lnTo>
                  <a:pt x="90" y="20537"/>
                </a:lnTo>
                <a:cubicBezTo>
                  <a:pt x="270" y="21163"/>
                  <a:pt x="970" y="21600"/>
                  <a:pt x="1752" y="21600"/>
                </a:cubicBezTo>
                <a:cubicBezTo>
                  <a:pt x="1833" y="21600"/>
                  <a:pt x="1905" y="21592"/>
                  <a:pt x="1986" y="21585"/>
                </a:cubicBezTo>
                <a:cubicBezTo>
                  <a:pt x="8491" y="20869"/>
                  <a:pt x="14664" y="19685"/>
                  <a:pt x="20396" y="18117"/>
                </a:cubicBezTo>
                <a:cubicBezTo>
                  <a:pt x="21160" y="17913"/>
                  <a:pt x="21591" y="17340"/>
                  <a:pt x="21555" y="16752"/>
                </a:cubicBezTo>
                <a:cubicBezTo>
                  <a:pt x="21555" y="16775"/>
                  <a:pt x="21564" y="16790"/>
                  <a:pt x="21564" y="16813"/>
                </a:cubicBezTo>
                <a:lnTo>
                  <a:pt x="21564" y="1432"/>
                </a:lnTo>
                <a:cubicBezTo>
                  <a:pt x="21564" y="1176"/>
                  <a:pt x="21474" y="920"/>
                  <a:pt x="21277" y="679"/>
                </a:cubicBezTo>
                <a:lnTo>
                  <a:pt x="21214" y="618"/>
                </a:lnTo>
                <a:close/>
                <a:moveTo>
                  <a:pt x="20863" y="15689"/>
                </a:moveTo>
                <a:cubicBezTo>
                  <a:pt x="20827" y="15667"/>
                  <a:pt x="20782" y="15644"/>
                  <a:pt x="20737" y="15621"/>
                </a:cubicBezTo>
                <a:cubicBezTo>
                  <a:pt x="20764" y="15636"/>
                  <a:pt x="20791" y="15644"/>
                  <a:pt x="20818" y="15659"/>
                </a:cubicBezTo>
                <a:cubicBezTo>
                  <a:pt x="20836" y="15667"/>
                  <a:pt x="20845" y="15682"/>
                  <a:pt x="20863" y="15689"/>
                </a:cubicBezTo>
                <a:close/>
                <a:moveTo>
                  <a:pt x="476" y="19187"/>
                </a:moveTo>
                <a:cubicBezTo>
                  <a:pt x="431" y="19225"/>
                  <a:pt x="386" y="19263"/>
                  <a:pt x="341" y="19308"/>
                </a:cubicBezTo>
                <a:cubicBezTo>
                  <a:pt x="350" y="19293"/>
                  <a:pt x="368" y="19278"/>
                  <a:pt x="377" y="19263"/>
                </a:cubicBezTo>
                <a:cubicBezTo>
                  <a:pt x="413" y="19233"/>
                  <a:pt x="449" y="19210"/>
                  <a:pt x="476" y="19187"/>
                </a:cubicBezTo>
                <a:close/>
                <a:moveTo>
                  <a:pt x="63" y="19783"/>
                </a:moveTo>
                <a:cubicBezTo>
                  <a:pt x="81" y="19723"/>
                  <a:pt x="108" y="19670"/>
                  <a:pt x="135" y="19610"/>
                </a:cubicBezTo>
                <a:cubicBezTo>
                  <a:pt x="108" y="19670"/>
                  <a:pt x="81" y="19723"/>
                  <a:pt x="63" y="19783"/>
                </a:cubicBezTo>
                <a:close/>
                <a:moveTo>
                  <a:pt x="287" y="19383"/>
                </a:moveTo>
                <a:cubicBezTo>
                  <a:pt x="251" y="19429"/>
                  <a:pt x="216" y="19481"/>
                  <a:pt x="189" y="19527"/>
                </a:cubicBezTo>
                <a:cubicBezTo>
                  <a:pt x="216" y="19481"/>
                  <a:pt x="242" y="19429"/>
                  <a:pt x="287" y="19383"/>
                </a:cubicBezTo>
                <a:close/>
                <a:moveTo>
                  <a:pt x="575" y="19104"/>
                </a:moveTo>
                <a:cubicBezTo>
                  <a:pt x="629" y="19067"/>
                  <a:pt x="683" y="19037"/>
                  <a:pt x="737" y="19006"/>
                </a:cubicBezTo>
                <a:cubicBezTo>
                  <a:pt x="683" y="19037"/>
                  <a:pt x="629" y="19074"/>
                  <a:pt x="575" y="19104"/>
                </a:cubicBezTo>
                <a:close/>
                <a:moveTo>
                  <a:pt x="1159" y="18826"/>
                </a:moveTo>
                <a:cubicBezTo>
                  <a:pt x="1267" y="18795"/>
                  <a:pt x="1384" y="18773"/>
                  <a:pt x="1500" y="18758"/>
                </a:cubicBezTo>
                <a:cubicBezTo>
                  <a:pt x="1384" y="18773"/>
                  <a:pt x="1267" y="18795"/>
                  <a:pt x="1159" y="18826"/>
                </a:cubicBezTo>
                <a:close/>
                <a:moveTo>
                  <a:pt x="845" y="18946"/>
                </a:moveTo>
                <a:cubicBezTo>
                  <a:pt x="907" y="18916"/>
                  <a:pt x="979" y="18893"/>
                  <a:pt x="1051" y="18863"/>
                </a:cubicBezTo>
                <a:cubicBezTo>
                  <a:pt x="979" y="18893"/>
                  <a:pt x="907" y="18916"/>
                  <a:pt x="845" y="18946"/>
                </a:cubicBezTo>
                <a:close/>
                <a:moveTo>
                  <a:pt x="20279" y="15440"/>
                </a:moveTo>
                <a:cubicBezTo>
                  <a:pt x="20324" y="15455"/>
                  <a:pt x="20369" y="15471"/>
                  <a:pt x="20414" y="15486"/>
                </a:cubicBezTo>
                <a:cubicBezTo>
                  <a:pt x="20378" y="15471"/>
                  <a:pt x="20333" y="15455"/>
                  <a:pt x="20279" y="15440"/>
                </a:cubicBezTo>
                <a:close/>
                <a:moveTo>
                  <a:pt x="21483" y="16413"/>
                </a:moveTo>
                <a:cubicBezTo>
                  <a:pt x="21501" y="16451"/>
                  <a:pt x="21501" y="16488"/>
                  <a:pt x="21519" y="16519"/>
                </a:cubicBezTo>
                <a:cubicBezTo>
                  <a:pt x="21510" y="16488"/>
                  <a:pt x="21501" y="16451"/>
                  <a:pt x="21483" y="16413"/>
                </a:cubicBezTo>
                <a:close/>
              </a:path>
            </a:pathLst>
          </a:custGeom>
          <a:solidFill>
            <a:schemeClr val="bg2"/>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39" name="Shape">
            <a:extLst>
              <a:ext uri="{FF2B5EF4-FFF2-40B4-BE49-F238E27FC236}">
                <a16:creationId xmlns:a16="http://schemas.microsoft.com/office/drawing/2014/main" id="{E3361A94-562A-50A2-A4A5-3C23DD5984CA}"/>
              </a:ext>
            </a:extLst>
          </p:cNvPr>
          <p:cNvSpPr/>
          <p:nvPr/>
        </p:nvSpPr>
        <p:spPr>
          <a:xfrm>
            <a:off x="4019020" y="6120783"/>
            <a:ext cx="2264875" cy="3512240"/>
          </a:xfrm>
          <a:custGeom>
            <a:avLst/>
            <a:gdLst/>
            <a:ahLst/>
            <a:cxnLst>
              <a:cxn ang="0">
                <a:pos x="wd2" y="hd2"/>
              </a:cxn>
              <a:cxn ang="5400000">
                <a:pos x="wd2" y="hd2"/>
              </a:cxn>
              <a:cxn ang="10800000">
                <a:pos x="wd2" y="hd2"/>
              </a:cxn>
              <a:cxn ang="16200000">
                <a:pos x="wd2" y="hd2"/>
              </a:cxn>
            </a:cxnLst>
            <a:rect l="0" t="0" r="r" b="b"/>
            <a:pathLst>
              <a:path w="21580" h="21600" extrusionOk="0">
                <a:moveTo>
                  <a:pt x="20802" y="5907"/>
                </a:moveTo>
                <a:cubicBezTo>
                  <a:pt x="20658" y="5841"/>
                  <a:pt x="20484" y="5782"/>
                  <a:pt x="20300" y="5735"/>
                </a:cubicBezTo>
                <a:cubicBezTo>
                  <a:pt x="13923" y="4222"/>
                  <a:pt x="8149" y="2359"/>
                  <a:pt x="3133" y="218"/>
                </a:cubicBezTo>
                <a:cubicBezTo>
                  <a:pt x="2795" y="73"/>
                  <a:pt x="2396" y="0"/>
                  <a:pt x="2007" y="0"/>
                </a:cubicBezTo>
                <a:cubicBezTo>
                  <a:pt x="1577" y="0"/>
                  <a:pt x="1157" y="86"/>
                  <a:pt x="809" y="258"/>
                </a:cubicBezTo>
                <a:lnTo>
                  <a:pt x="727" y="297"/>
                </a:lnTo>
                <a:cubicBezTo>
                  <a:pt x="615" y="350"/>
                  <a:pt x="512" y="416"/>
                  <a:pt x="430" y="482"/>
                </a:cubicBezTo>
                <a:cubicBezTo>
                  <a:pt x="144" y="700"/>
                  <a:pt x="0" y="971"/>
                  <a:pt x="0" y="1236"/>
                </a:cubicBezTo>
                <a:lnTo>
                  <a:pt x="0" y="14715"/>
                </a:lnTo>
                <a:cubicBezTo>
                  <a:pt x="0" y="14702"/>
                  <a:pt x="10" y="14689"/>
                  <a:pt x="10" y="14669"/>
                </a:cubicBezTo>
                <a:cubicBezTo>
                  <a:pt x="-10" y="15059"/>
                  <a:pt x="256" y="15448"/>
                  <a:pt x="840" y="15699"/>
                </a:cubicBezTo>
                <a:cubicBezTo>
                  <a:pt x="6122" y="17959"/>
                  <a:pt x="12182" y="19922"/>
                  <a:pt x="18857" y="21521"/>
                </a:cubicBezTo>
                <a:cubicBezTo>
                  <a:pt x="19082" y="21574"/>
                  <a:pt x="19317" y="21600"/>
                  <a:pt x="19553" y="21600"/>
                </a:cubicBezTo>
                <a:cubicBezTo>
                  <a:pt x="20198" y="21600"/>
                  <a:pt x="20822" y="21402"/>
                  <a:pt x="21201" y="21058"/>
                </a:cubicBezTo>
                <a:lnTo>
                  <a:pt x="21262" y="20992"/>
                </a:lnTo>
                <a:cubicBezTo>
                  <a:pt x="21498" y="20774"/>
                  <a:pt x="21590" y="20523"/>
                  <a:pt x="21570" y="20285"/>
                </a:cubicBezTo>
                <a:cubicBezTo>
                  <a:pt x="21570" y="20305"/>
                  <a:pt x="21580" y="20325"/>
                  <a:pt x="21580" y="20345"/>
                </a:cubicBezTo>
                <a:lnTo>
                  <a:pt x="21580" y="6865"/>
                </a:lnTo>
                <a:cubicBezTo>
                  <a:pt x="21570" y="6495"/>
                  <a:pt x="21293" y="6138"/>
                  <a:pt x="20802" y="5907"/>
                </a:cubicBezTo>
                <a:close/>
                <a:moveTo>
                  <a:pt x="133" y="14285"/>
                </a:moveTo>
                <a:cubicBezTo>
                  <a:pt x="113" y="14312"/>
                  <a:pt x="103" y="14338"/>
                  <a:pt x="92" y="14371"/>
                </a:cubicBezTo>
                <a:cubicBezTo>
                  <a:pt x="103" y="14338"/>
                  <a:pt x="113" y="14312"/>
                  <a:pt x="133" y="14285"/>
                </a:cubicBezTo>
                <a:close/>
                <a:moveTo>
                  <a:pt x="420" y="13968"/>
                </a:moveTo>
                <a:cubicBezTo>
                  <a:pt x="420" y="13962"/>
                  <a:pt x="430" y="13962"/>
                  <a:pt x="430" y="13955"/>
                </a:cubicBezTo>
                <a:cubicBezTo>
                  <a:pt x="512" y="13889"/>
                  <a:pt x="615" y="13830"/>
                  <a:pt x="727" y="13770"/>
                </a:cubicBezTo>
                <a:cubicBezTo>
                  <a:pt x="604" y="13836"/>
                  <a:pt x="502" y="13902"/>
                  <a:pt x="420" y="13968"/>
                </a:cubicBezTo>
                <a:close/>
                <a:moveTo>
                  <a:pt x="20761" y="19367"/>
                </a:moveTo>
                <a:cubicBezTo>
                  <a:pt x="20771" y="19373"/>
                  <a:pt x="20792" y="19373"/>
                  <a:pt x="20802" y="19380"/>
                </a:cubicBezTo>
                <a:cubicBezTo>
                  <a:pt x="20843" y="19400"/>
                  <a:pt x="20873" y="19426"/>
                  <a:pt x="20914" y="19446"/>
                </a:cubicBezTo>
                <a:cubicBezTo>
                  <a:pt x="20863" y="19420"/>
                  <a:pt x="20812" y="19393"/>
                  <a:pt x="20761" y="19367"/>
                </a:cubicBezTo>
                <a:close/>
                <a:moveTo>
                  <a:pt x="21078" y="19552"/>
                </a:moveTo>
                <a:cubicBezTo>
                  <a:pt x="21119" y="19585"/>
                  <a:pt x="21160" y="19618"/>
                  <a:pt x="21201" y="19651"/>
                </a:cubicBezTo>
                <a:cubicBezTo>
                  <a:pt x="21160" y="19611"/>
                  <a:pt x="21129" y="19578"/>
                  <a:pt x="21078" y="19552"/>
                </a:cubicBezTo>
                <a:close/>
                <a:moveTo>
                  <a:pt x="21498" y="20014"/>
                </a:moveTo>
                <a:cubicBezTo>
                  <a:pt x="21518" y="20054"/>
                  <a:pt x="21529" y="20093"/>
                  <a:pt x="21539" y="20133"/>
                </a:cubicBezTo>
                <a:cubicBezTo>
                  <a:pt x="21529" y="20093"/>
                  <a:pt x="21508" y="20054"/>
                  <a:pt x="21498" y="20014"/>
                </a:cubicBezTo>
                <a:close/>
                <a:moveTo>
                  <a:pt x="21334" y="19770"/>
                </a:moveTo>
                <a:cubicBezTo>
                  <a:pt x="21365" y="19803"/>
                  <a:pt x="21396" y="19842"/>
                  <a:pt x="21416" y="19882"/>
                </a:cubicBezTo>
                <a:cubicBezTo>
                  <a:pt x="21385" y="19842"/>
                  <a:pt x="21365" y="19803"/>
                  <a:pt x="21334" y="19770"/>
                </a:cubicBezTo>
                <a:close/>
              </a:path>
            </a:pathLst>
          </a:custGeom>
          <a:solidFill>
            <a:srgbClr val="1F497D">
              <a:lumMod val="40000"/>
              <a:lumOff val="6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0" name="Shape">
            <a:extLst>
              <a:ext uri="{FF2B5EF4-FFF2-40B4-BE49-F238E27FC236}">
                <a16:creationId xmlns:a16="http://schemas.microsoft.com/office/drawing/2014/main" id="{1916461E-909A-AC76-5B10-0E9AA22FD6E3}"/>
              </a:ext>
            </a:extLst>
          </p:cNvPr>
          <p:cNvSpPr/>
          <p:nvPr/>
        </p:nvSpPr>
        <p:spPr>
          <a:xfrm>
            <a:off x="6490147" y="7410075"/>
            <a:ext cx="2578592" cy="3080321"/>
          </a:xfrm>
          <a:custGeom>
            <a:avLst/>
            <a:gdLst/>
            <a:ahLst/>
            <a:cxnLst>
              <a:cxn ang="0">
                <a:pos x="wd2" y="hd2"/>
              </a:cxn>
              <a:cxn ang="5400000">
                <a:pos x="wd2" y="hd2"/>
              </a:cxn>
              <a:cxn ang="10800000">
                <a:pos x="wd2" y="hd2"/>
              </a:cxn>
              <a:cxn ang="16200000">
                <a:pos x="wd2" y="hd2"/>
              </a:cxn>
            </a:cxnLst>
            <a:rect l="0" t="0" r="r" b="b"/>
            <a:pathLst>
              <a:path w="21582" h="21600" extrusionOk="0">
                <a:moveTo>
                  <a:pt x="20907" y="3654"/>
                </a:moveTo>
                <a:cubicBezTo>
                  <a:pt x="20674" y="3511"/>
                  <a:pt x="20395" y="3420"/>
                  <a:pt x="20089" y="3383"/>
                </a:cubicBezTo>
                <a:cubicBezTo>
                  <a:pt x="13812" y="2690"/>
                  <a:pt x="7850" y="1567"/>
                  <a:pt x="2338" y="75"/>
                </a:cubicBezTo>
                <a:cubicBezTo>
                  <a:pt x="2158" y="23"/>
                  <a:pt x="1969" y="0"/>
                  <a:pt x="1780" y="0"/>
                </a:cubicBezTo>
                <a:cubicBezTo>
                  <a:pt x="1268" y="0"/>
                  <a:pt x="782" y="181"/>
                  <a:pt x="459" y="505"/>
                </a:cubicBezTo>
                <a:cubicBezTo>
                  <a:pt x="423" y="542"/>
                  <a:pt x="387" y="580"/>
                  <a:pt x="360" y="618"/>
                </a:cubicBezTo>
                <a:lnTo>
                  <a:pt x="279" y="701"/>
                </a:lnTo>
                <a:cubicBezTo>
                  <a:pt x="90" y="934"/>
                  <a:pt x="0" y="1190"/>
                  <a:pt x="0" y="1447"/>
                </a:cubicBezTo>
                <a:lnTo>
                  <a:pt x="0" y="16816"/>
                </a:lnTo>
                <a:cubicBezTo>
                  <a:pt x="0" y="16793"/>
                  <a:pt x="9" y="16778"/>
                  <a:pt x="9" y="16756"/>
                </a:cubicBezTo>
                <a:cubicBezTo>
                  <a:pt x="-18" y="17343"/>
                  <a:pt x="414" y="17916"/>
                  <a:pt x="1178" y="18119"/>
                </a:cubicBezTo>
                <a:cubicBezTo>
                  <a:pt x="6906" y="19686"/>
                  <a:pt x="13102" y="20869"/>
                  <a:pt x="19604" y="21585"/>
                </a:cubicBezTo>
                <a:cubicBezTo>
                  <a:pt x="19684" y="21592"/>
                  <a:pt x="19766" y="21600"/>
                  <a:pt x="19837" y="21600"/>
                </a:cubicBezTo>
                <a:cubicBezTo>
                  <a:pt x="20629" y="21600"/>
                  <a:pt x="21330" y="21163"/>
                  <a:pt x="21501" y="20538"/>
                </a:cubicBezTo>
                <a:lnTo>
                  <a:pt x="21537" y="20410"/>
                </a:lnTo>
                <a:cubicBezTo>
                  <a:pt x="21573" y="20282"/>
                  <a:pt x="21582" y="20161"/>
                  <a:pt x="21573" y="20040"/>
                </a:cubicBezTo>
                <a:cubicBezTo>
                  <a:pt x="21573" y="20063"/>
                  <a:pt x="21582" y="20086"/>
                  <a:pt x="21582" y="20108"/>
                </a:cubicBezTo>
                <a:lnTo>
                  <a:pt x="21582" y="4739"/>
                </a:lnTo>
                <a:cubicBezTo>
                  <a:pt x="21582" y="4302"/>
                  <a:pt x="21330" y="3903"/>
                  <a:pt x="20907" y="3654"/>
                </a:cubicBezTo>
                <a:close/>
                <a:moveTo>
                  <a:pt x="21222" y="19280"/>
                </a:moveTo>
                <a:cubicBezTo>
                  <a:pt x="21195" y="19249"/>
                  <a:pt x="21159" y="19219"/>
                  <a:pt x="21123" y="19189"/>
                </a:cubicBezTo>
                <a:cubicBezTo>
                  <a:pt x="21159" y="19212"/>
                  <a:pt x="21195" y="19242"/>
                  <a:pt x="21222" y="19280"/>
                </a:cubicBezTo>
                <a:close/>
                <a:moveTo>
                  <a:pt x="54" y="16515"/>
                </a:moveTo>
                <a:cubicBezTo>
                  <a:pt x="63" y="16477"/>
                  <a:pt x="72" y="16439"/>
                  <a:pt x="81" y="16402"/>
                </a:cubicBezTo>
                <a:cubicBezTo>
                  <a:pt x="72" y="16439"/>
                  <a:pt x="63" y="16477"/>
                  <a:pt x="54" y="16515"/>
                </a:cubicBezTo>
                <a:close/>
                <a:moveTo>
                  <a:pt x="360" y="15980"/>
                </a:moveTo>
                <a:cubicBezTo>
                  <a:pt x="396" y="15942"/>
                  <a:pt x="423" y="15904"/>
                  <a:pt x="459" y="15867"/>
                </a:cubicBezTo>
                <a:cubicBezTo>
                  <a:pt x="495" y="15836"/>
                  <a:pt x="531" y="15814"/>
                  <a:pt x="567" y="15784"/>
                </a:cubicBezTo>
                <a:cubicBezTo>
                  <a:pt x="495" y="15844"/>
                  <a:pt x="423" y="15912"/>
                  <a:pt x="360" y="15980"/>
                </a:cubicBezTo>
                <a:close/>
                <a:moveTo>
                  <a:pt x="1016" y="15513"/>
                </a:moveTo>
                <a:cubicBezTo>
                  <a:pt x="1097" y="15482"/>
                  <a:pt x="1178" y="15460"/>
                  <a:pt x="1268" y="15437"/>
                </a:cubicBezTo>
                <a:cubicBezTo>
                  <a:pt x="1178" y="15460"/>
                  <a:pt x="1097" y="15482"/>
                  <a:pt x="1016" y="15513"/>
                </a:cubicBezTo>
                <a:close/>
                <a:moveTo>
                  <a:pt x="683" y="15693"/>
                </a:moveTo>
                <a:cubicBezTo>
                  <a:pt x="746" y="15648"/>
                  <a:pt x="809" y="15618"/>
                  <a:pt x="881" y="15580"/>
                </a:cubicBezTo>
                <a:cubicBezTo>
                  <a:pt x="818" y="15618"/>
                  <a:pt x="746" y="15648"/>
                  <a:pt x="683" y="15693"/>
                </a:cubicBezTo>
                <a:close/>
                <a:moveTo>
                  <a:pt x="1394" y="15407"/>
                </a:moveTo>
                <a:cubicBezTo>
                  <a:pt x="1520" y="15384"/>
                  <a:pt x="1655" y="15369"/>
                  <a:pt x="1789" y="15369"/>
                </a:cubicBezTo>
                <a:cubicBezTo>
                  <a:pt x="1655" y="15369"/>
                  <a:pt x="1520" y="15384"/>
                  <a:pt x="1394" y="15407"/>
                </a:cubicBezTo>
                <a:close/>
                <a:moveTo>
                  <a:pt x="20853" y="18993"/>
                </a:moveTo>
                <a:cubicBezTo>
                  <a:pt x="20871" y="19001"/>
                  <a:pt x="20898" y="19008"/>
                  <a:pt x="20907" y="19023"/>
                </a:cubicBezTo>
                <a:cubicBezTo>
                  <a:pt x="20925" y="19038"/>
                  <a:pt x="20943" y="19054"/>
                  <a:pt x="20970" y="19069"/>
                </a:cubicBezTo>
                <a:cubicBezTo>
                  <a:pt x="20934" y="19038"/>
                  <a:pt x="20889" y="19016"/>
                  <a:pt x="20853" y="18993"/>
                </a:cubicBezTo>
                <a:close/>
                <a:moveTo>
                  <a:pt x="20494" y="18835"/>
                </a:moveTo>
                <a:cubicBezTo>
                  <a:pt x="20539" y="18850"/>
                  <a:pt x="20575" y="18865"/>
                  <a:pt x="20611" y="18880"/>
                </a:cubicBezTo>
                <a:cubicBezTo>
                  <a:pt x="20575" y="18865"/>
                  <a:pt x="20539" y="18850"/>
                  <a:pt x="20494" y="18835"/>
                </a:cubicBezTo>
                <a:close/>
                <a:moveTo>
                  <a:pt x="21501" y="19701"/>
                </a:moveTo>
                <a:cubicBezTo>
                  <a:pt x="21519" y="19739"/>
                  <a:pt x="21528" y="19769"/>
                  <a:pt x="21546" y="19807"/>
                </a:cubicBezTo>
                <a:cubicBezTo>
                  <a:pt x="21528" y="19769"/>
                  <a:pt x="21510" y="19732"/>
                  <a:pt x="21501" y="19701"/>
                </a:cubicBezTo>
                <a:close/>
                <a:moveTo>
                  <a:pt x="21348" y="19423"/>
                </a:moveTo>
                <a:cubicBezTo>
                  <a:pt x="21375" y="19460"/>
                  <a:pt x="21402" y="19490"/>
                  <a:pt x="21420" y="19528"/>
                </a:cubicBezTo>
                <a:cubicBezTo>
                  <a:pt x="21402" y="19490"/>
                  <a:pt x="21375" y="19453"/>
                  <a:pt x="21348" y="19423"/>
                </a:cubicBezTo>
                <a:close/>
              </a:path>
            </a:pathLst>
          </a:custGeom>
          <a:solidFill>
            <a:srgbClr val="1F497D">
              <a:lumMod val="60000"/>
              <a:lumOff val="4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1" name="Shape">
            <a:extLst>
              <a:ext uri="{FF2B5EF4-FFF2-40B4-BE49-F238E27FC236}">
                <a16:creationId xmlns:a16="http://schemas.microsoft.com/office/drawing/2014/main" id="{4154BEFC-D549-E60C-2630-51C50DC5FC83}"/>
              </a:ext>
            </a:extLst>
          </p:cNvPr>
          <p:cNvSpPr/>
          <p:nvPr/>
        </p:nvSpPr>
        <p:spPr>
          <a:xfrm>
            <a:off x="18315904" y="2839793"/>
            <a:ext cx="4760714" cy="6081137"/>
          </a:xfrm>
          <a:custGeom>
            <a:avLst/>
            <a:gdLst/>
            <a:ahLst/>
            <a:cxnLst>
              <a:cxn ang="0">
                <a:pos x="wd2" y="hd2"/>
              </a:cxn>
              <a:cxn ang="5400000">
                <a:pos x="wd2" y="hd2"/>
              </a:cxn>
              <a:cxn ang="10800000">
                <a:pos x="wd2" y="hd2"/>
              </a:cxn>
              <a:cxn ang="16200000">
                <a:pos x="wd2" y="hd2"/>
              </a:cxn>
            </a:cxnLst>
            <a:rect l="0" t="0" r="r" b="b"/>
            <a:pathLst>
              <a:path w="21600" h="21600" extrusionOk="0">
                <a:moveTo>
                  <a:pt x="21600" y="7758"/>
                </a:moveTo>
                <a:cubicBezTo>
                  <a:pt x="21600" y="7701"/>
                  <a:pt x="21590" y="7644"/>
                  <a:pt x="21571" y="7583"/>
                </a:cubicBezTo>
                <a:lnTo>
                  <a:pt x="19177" y="523"/>
                </a:lnTo>
                <a:cubicBezTo>
                  <a:pt x="19124" y="363"/>
                  <a:pt x="19002" y="233"/>
                  <a:pt x="18841" y="141"/>
                </a:cubicBezTo>
                <a:cubicBezTo>
                  <a:pt x="18680" y="50"/>
                  <a:pt x="18480" y="0"/>
                  <a:pt x="18275" y="0"/>
                </a:cubicBezTo>
                <a:cubicBezTo>
                  <a:pt x="18149" y="0"/>
                  <a:pt x="18022" y="19"/>
                  <a:pt x="17900" y="61"/>
                </a:cubicBezTo>
                <a:lnTo>
                  <a:pt x="8316" y="3244"/>
                </a:lnTo>
                <a:cubicBezTo>
                  <a:pt x="8175" y="3293"/>
                  <a:pt x="8058" y="3358"/>
                  <a:pt x="7970" y="3438"/>
                </a:cubicBezTo>
                <a:cubicBezTo>
                  <a:pt x="7834" y="3564"/>
                  <a:pt x="7765" y="3717"/>
                  <a:pt x="7765" y="3874"/>
                </a:cubicBezTo>
                <a:lnTo>
                  <a:pt x="7765" y="9747"/>
                </a:lnTo>
                <a:cubicBezTo>
                  <a:pt x="5621" y="10773"/>
                  <a:pt x="3217" y="11678"/>
                  <a:pt x="595" y="12437"/>
                </a:cubicBezTo>
                <a:cubicBezTo>
                  <a:pt x="434" y="12483"/>
                  <a:pt x="302" y="12555"/>
                  <a:pt x="205" y="12647"/>
                </a:cubicBezTo>
                <a:cubicBezTo>
                  <a:pt x="73" y="12769"/>
                  <a:pt x="0" y="12922"/>
                  <a:pt x="0" y="13078"/>
                </a:cubicBezTo>
                <a:lnTo>
                  <a:pt x="0" y="20863"/>
                </a:lnTo>
                <a:cubicBezTo>
                  <a:pt x="0" y="20856"/>
                  <a:pt x="5" y="20852"/>
                  <a:pt x="5" y="20844"/>
                </a:cubicBezTo>
                <a:cubicBezTo>
                  <a:pt x="0" y="20989"/>
                  <a:pt x="49" y="21142"/>
                  <a:pt x="175" y="21287"/>
                </a:cubicBezTo>
                <a:cubicBezTo>
                  <a:pt x="351" y="21486"/>
                  <a:pt x="653" y="21600"/>
                  <a:pt x="960" y="21600"/>
                </a:cubicBezTo>
                <a:cubicBezTo>
                  <a:pt x="1072" y="21600"/>
                  <a:pt x="1185" y="21585"/>
                  <a:pt x="1292" y="21554"/>
                </a:cubicBezTo>
                <a:cubicBezTo>
                  <a:pt x="4899" y="20505"/>
                  <a:pt x="8131" y="19184"/>
                  <a:pt x="10876" y="17650"/>
                </a:cubicBezTo>
                <a:cubicBezTo>
                  <a:pt x="12377" y="16811"/>
                  <a:pt x="13722" y="15902"/>
                  <a:pt x="14907" y="14941"/>
                </a:cubicBezTo>
                <a:cubicBezTo>
                  <a:pt x="15092" y="14792"/>
                  <a:pt x="15341" y="14712"/>
                  <a:pt x="15599" y="14712"/>
                </a:cubicBezTo>
                <a:cubicBezTo>
                  <a:pt x="15721" y="14712"/>
                  <a:pt x="15848" y="14731"/>
                  <a:pt x="15965" y="14769"/>
                </a:cubicBezTo>
                <a:lnTo>
                  <a:pt x="20303" y="16173"/>
                </a:lnTo>
                <a:cubicBezTo>
                  <a:pt x="20425" y="16215"/>
                  <a:pt x="20552" y="16231"/>
                  <a:pt x="20674" y="16231"/>
                </a:cubicBezTo>
                <a:cubicBezTo>
                  <a:pt x="21171" y="16231"/>
                  <a:pt x="21600" y="15921"/>
                  <a:pt x="21600" y="15540"/>
                </a:cubicBezTo>
                <a:cubicBezTo>
                  <a:pt x="21600" y="15540"/>
                  <a:pt x="21600" y="15540"/>
                  <a:pt x="21600" y="15544"/>
                </a:cubicBezTo>
                <a:lnTo>
                  <a:pt x="21600" y="7758"/>
                </a:lnTo>
                <a:close/>
                <a:moveTo>
                  <a:pt x="224" y="20413"/>
                </a:moveTo>
                <a:cubicBezTo>
                  <a:pt x="210" y="20425"/>
                  <a:pt x="200" y="20440"/>
                  <a:pt x="185" y="20451"/>
                </a:cubicBezTo>
                <a:cubicBezTo>
                  <a:pt x="195" y="20444"/>
                  <a:pt x="195" y="20432"/>
                  <a:pt x="205" y="20425"/>
                </a:cubicBezTo>
                <a:cubicBezTo>
                  <a:pt x="215" y="20421"/>
                  <a:pt x="219" y="20417"/>
                  <a:pt x="224" y="20413"/>
                </a:cubicBezTo>
                <a:close/>
                <a:moveTo>
                  <a:pt x="73" y="20608"/>
                </a:moveTo>
                <a:cubicBezTo>
                  <a:pt x="68" y="20619"/>
                  <a:pt x="59" y="20631"/>
                  <a:pt x="54" y="20642"/>
                </a:cubicBezTo>
                <a:cubicBezTo>
                  <a:pt x="59" y="20627"/>
                  <a:pt x="68" y="20619"/>
                  <a:pt x="73" y="20608"/>
                </a:cubicBezTo>
                <a:close/>
                <a:moveTo>
                  <a:pt x="336" y="20337"/>
                </a:moveTo>
                <a:cubicBezTo>
                  <a:pt x="356" y="20325"/>
                  <a:pt x="371" y="20310"/>
                  <a:pt x="390" y="20302"/>
                </a:cubicBezTo>
                <a:cubicBezTo>
                  <a:pt x="371" y="20310"/>
                  <a:pt x="356" y="20325"/>
                  <a:pt x="336" y="20337"/>
                </a:cubicBezTo>
                <a:close/>
              </a:path>
            </a:pathLst>
          </a:custGeom>
          <a:solidFill>
            <a:srgbClr val="1F497D">
              <a:lumMod val="5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2" name="Shape">
            <a:extLst>
              <a:ext uri="{FF2B5EF4-FFF2-40B4-BE49-F238E27FC236}">
                <a16:creationId xmlns:a16="http://schemas.microsoft.com/office/drawing/2014/main" id="{15A30522-10B0-9E98-49F9-AB0DCD9DFE7E}"/>
              </a:ext>
            </a:extLst>
          </p:cNvPr>
          <p:cNvSpPr/>
          <p:nvPr/>
        </p:nvSpPr>
        <p:spPr>
          <a:xfrm>
            <a:off x="9283591" y="10245408"/>
            <a:ext cx="3119525" cy="475976"/>
          </a:xfrm>
          <a:custGeom>
            <a:avLst/>
            <a:gdLst/>
            <a:ahLst/>
            <a:cxnLst>
              <a:cxn ang="0">
                <a:pos x="wd2" y="hd2"/>
              </a:cxn>
              <a:cxn ang="5400000">
                <a:pos x="wd2" y="hd2"/>
              </a:cxn>
              <a:cxn ang="10800000">
                <a:pos x="wd2" y="hd2"/>
              </a:cxn>
              <a:cxn ang="16200000">
                <a:pos x="wd2" y="hd2"/>
              </a:cxn>
            </a:cxnLst>
            <a:rect l="0" t="0" r="r" b="b"/>
            <a:pathLst>
              <a:path w="21303" h="21600" extrusionOk="0">
                <a:moveTo>
                  <a:pt x="19888" y="0"/>
                </a:moveTo>
                <a:cubicBezTo>
                  <a:pt x="20534" y="0"/>
                  <a:pt x="21099" y="2779"/>
                  <a:pt x="21238" y="6826"/>
                </a:cubicBezTo>
                <a:lnTo>
                  <a:pt x="21268" y="7704"/>
                </a:lnTo>
                <a:cubicBezTo>
                  <a:pt x="21451" y="12823"/>
                  <a:pt x="20893" y="17894"/>
                  <a:pt x="20064" y="18479"/>
                </a:cubicBezTo>
                <a:cubicBezTo>
                  <a:pt x="16990" y="20527"/>
                  <a:pt x="13850" y="21600"/>
                  <a:pt x="10651" y="21600"/>
                </a:cubicBezTo>
                <a:cubicBezTo>
                  <a:pt x="7445" y="21600"/>
                  <a:pt x="4305" y="20527"/>
                  <a:pt x="1238" y="18479"/>
                </a:cubicBezTo>
                <a:cubicBezTo>
                  <a:pt x="416" y="17894"/>
                  <a:pt x="-149" y="12823"/>
                  <a:pt x="34" y="7704"/>
                </a:cubicBezTo>
                <a:lnTo>
                  <a:pt x="71" y="6826"/>
                </a:lnTo>
                <a:cubicBezTo>
                  <a:pt x="211" y="2828"/>
                  <a:pt x="775" y="0"/>
                  <a:pt x="1421" y="0"/>
                </a:cubicBezTo>
                <a:cubicBezTo>
                  <a:pt x="1472" y="0"/>
                  <a:pt x="1524" y="0"/>
                  <a:pt x="1575" y="49"/>
                </a:cubicBezTo>
                <a:cubicBezTo>
                  <a:pt x="4532" y="1999"/>
                  <a:pt x="7562" y="3072"/>
                  <a:pt x="10658" y="3072"/>
                </a:cubicBezTo>
                <a:cubicBezTo>
                  <a:pt x="13747" y="3072"/>
                  <a:pt x="16777" y="2048"/>
                  <a:pt x="19742" y="49"/>
                </a:cubicBezTo>
                <a:cubicBezTo>
                  <a:pt x="19778" y="49"/>
                  <a:pt x="19837" y="0"/>
                  <a:pt x="19888" y="0"/>
                </a:cubicBezTo>
                <a:close/>
              </a:path>
            </a:pathLst>
          </a:custGeom>
          <a:solidFill>
            <a:srgbClr val="4F81BD">
              <a:lumMod val="40000"/>
              <a:lumOff val="6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3" name="Shape">
            <a:extLst>
              <a:ext uri="{FF2B5EF4-FFF2-40B4-BE49-F238E27FC236}">
                <a16:creationId xmlns:a16="http://schemas.microsoft.com/office/drawing/2014/main" id="{5175DE24-3451-66C2-96A4-98B3F652FF98}"/>
              </a:ext>
            </a:extLst>
          </p:cNvPr>
          <p:cNvSpPr/>
          <p:nvPr/>
        </p:nvSpPr>
        <p:spPr>
          <a:xfrm>
            <a:off x="2194369" y="6485021"/>
            <a:ext cx="1726895" cy="1752351"/>
          </a:xfrm>
          <a:custGeom>
            <a:avLst/>
            <a:gdLst/>
            <a:ahLst/>
            <a:cxnLst>
              <a:cxn ang="0">
                <a:pos x="wd2" y="hd2"/>
              </a:cxn>
              <a:cxn ang="5400000">
                <a:pos x="wd2" y="hd2"/>
              </a:cxn>
              <a:cxn ang="10800000">
                <a:pos x="wd2" y="hd2"/>
              </a:cxn>
              <a:cxn ang="16200000">
                <a:pos x="wd2" y="hd2"/>
              </a:cxn>
            </a:cxnLst>
            <a:rect l="0" t="0" r="r" b="b"/>
            <a:pathLst>
              <a:path w="20864" h="21600" extrusionOk="0">
                <a:moveTo>
                  <a:pt x="2622" y="0"/>
                </a:moveTo>
                <a:cubicBezTo>
                  <a:pt x="3479" y="0"/>
                  <a:pt x="4297" y="437"/>
                  <a:pt x="4764" y="1179"/>
                </a:cubicBezTo>
                <a:cubicBezTo>
                  <a:pt x="8490" y="7032"/>
                  <a:pt x="13630" y="12436"/>
                  <a:pt x="19939" y="17256"/>
                </a:cubicBezTo>
                <a:cubicBezTo>
                  <a:pt x="21172" y="18210"/>
                  <a:pt x="21172" y="20037"/>
                  <a:pt x="19939" y="20991"/>
                </a:cubicBezTo>
                <a:lnTo>
                  <a:pt x="19848" y="21070"/>
                </a:lnTo>
                <a:cubicBezTo>
                  <a:pt x="19394" y="21428"/>
                  <a:pt x="18849" y="21600"/>
                  <a:pt x="18290" y="21600"/>
                </a:cubicBezTo>
                <a:cubicBezTo>
                  <a:pt x="17758" y="21600"/>
                  <a:pt x="17213" y="21428"/>
                  <a:pt x="16772" y="21097"/>
                </a:cubicBezTo>
                <a:cubicBezTo>
                  <a:pt x="9996" y="15919"/>
                  <a:pt x="4440" y="10078"/>
                  <a:pt x="377" y="3748"/>
                </a:cubicBezTo>
                <a:cubicBezTo>
                  <a:pt x="-428" y="2490"/>
                  <a:pt x="104" y="821"/>
                  <a:pt x="1506" y="252"/>
                </a:cubicBezTo>
                <a:lnTo>
                  <a:pt x="1662" y="199"/>
                </a:lnTo>
                <a:cubicBezTo>
                  <a:pt x="1973" y="53"/>
                  <a:pt x="2298" y="0"/>
                  <a:pt x="2622" y="0"/>
                </a:cubicBezTo>
                <a:close/>
              </a:path>
            </a:pathLst>
          </a:custGeom>
          <a:solidFill>
            <a:srgbClr val="1F497D">
              <a:lumMod val="40000"/>
              <a:lumOff val="6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4" name="Shape">
            <a:extLst>
              <a:ext uri="{FF2B5EF4-FFF2-40B4-BE49-F238E27FC236}">
                <a16:creationId xmlns:a16="http://schemas.microsoft.com/office/drawing/2014/main" id="{107F72A3-664E-A213-DD87-A84A51242161}"/>
              </a:ext>
            </a:extLst>
          </p:cNvPr>
          <p:cNvSpPr/>
          <p:nvPr/>
        </p:nvSpPr>
        <p:spPr>
          <a:xfrm>
            <a:off x="12614242" y="9599726"/>
            <a:ext cx="2578693" cy="888531"/>
          </a:xfrm>
          <a:custGeom>
            <a:avLst/>
            <a:gdLst/>
            <a:ahLst/>
            <a:cxnLst>
              <a:cxn ang="0">
                <a:pos x="wd2" y="hd2"/>
              </a:cxn>
              <a:cxn ang="5400000">
                <a:pos x="wd2" y="hd2"/>
              </a:cxn>
              <a:cxn ang="10800000">
                <a:pos x="wd2" y="hd2"/>
              </a:cxn>
              <a:cxn ang="16200000">
                <a:pos x="wd2" y="hd2"/>
              </a:cxn>
            </a:cxnLst>
            <a:rect l="0" t="0" r="r" b="b"/>
            <a:pathLst>
              <a:path w="21100" h="21600" extrusionOk="0">
                <a:moveTo>
                  <a:pt x="19354" y="0"/>
                </a:moveTo>
                <a:cubicBezTo>
                  <a:pt x="19908" y="0"/>
                  <a:pt x="20436" y="757"/>
                  <a:pt x="20752" y="2142"/>
                </a:cubicBezTo>
                <a:lnTo>
                  <a:pt x="20822" y="2429"/>
                </a:lnTo>
                <a:cubicBezTo>
                  <a:pt x="21429" y="5041"/>
                  <a:pt x="20998" y="8541"/>
                  <a:pt x="19952" y="9533"/>
                </a:cubicBezTo>
                <a:cubicBezTo>
                  <a:pt x="14343" y="14966"/>
                  <a:pt x="8295" y="19066"/>
                  <a:pt x="1939" y="21548"/>
                </a:cubicBezTo>
                <a:cubicBezTo>
                  <a:pt x="1860" y="21574"/>
                  <a:pt x="1781" y="21600"/>
                  <a:pt x="1710" y="21600"/>
                </a:cubicBezTo>
                <a:cubicBezTo>
                  <a:pt x="937" y="21600"/>
                  <a:pt x="251" y="20085"/>
                  <a:pt x="84" y="17917"/>
                </a:cubicBezTo>
                <a:lnTo>
                  <a:pt x="40" y="17473"/>
                </a:lnTo>
                <a:cubicBezTo>
                  <a:pt x="-171" y="14757"/>
                  <a:pt x="480" y="12119"/>
                  <a:pt x="1464" y="11753"/>
                </a:cubicBezTo>
                <a:cubicBezTo>
                  <a:pt x="7592" y="9350"/>
                  <a:pt x="13429" y="5459"/>
                  <a:pt x="18818" y="287"/>
                </a:cubicBezTo>
                <a:cubicBezTo>
                  <a:pt x="18985" y="78"/>
                  <a:pt x="19170" y="0"/>
                  <a:pt x="19354" y="0"/>
                </a:cubicBezTo>
                <a:close/>
              </a:path>
            </a:pathLst>
          </a:custGeom>
          <a:solidFill>
            <a:srgbClr val="558ED5"/>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5" name="Shape">
            <a:extLst>
              <a:ext uri="{FF2B5EF4-FFF2-40B4-BE49-F238E27FC236}">
                <a16:creationId xmlns:a16="http://schemas.microsoft.com/office/drawing/2014/main" id="{0E044A09-23AF-CE31-F013-2210D31F6F60}"/>
              </a:ext>
            </a:extLst>
          </p:cNvPr>
          <p:cNvSpPr/>
          <p:nvPr/>
        </p:nvSpPr>
        <p:spPr>
          <a:xfrm>
            <a:off x="4018815" y="8312573"/>
            <a:ext cx="2265080" cy="1320449"/>
          </a:xfrm>
          <a:custGeom>
            <a:avLst/>
            <a:gdLst/>
            <a:ahLst/>
            <a:cxnLst>
              <a:cxn ang="0">
                <a:pos x="wd2" y="hd2"/>
              </a:cxn>
              <a:cxn ang="5400000">
                <a:pos x="wd2" y="hd2"/>
              </a:cxn>
              <a:cxn ang="10800000">
                <a:pos x="wd2" y="hd2"/>
              </a:cxn>
              <a:cxn ang="16200000">
                <a:pos x="wd2" y="hd2"/>
              </a:cxn>
            </a:cxnLst>
            <a:rect l="0" t="0" r="r" b="b"/>
            <a:pathLst>
              <a:path w="20966" h="21600" extrusionOk="0">
                <a:moveTo>
                  <a:pt x="1961" y="0"/>
                </a:moveTo>
                <a:cubicBezTo>
                  <a:pt x="2338" y="0"/>
                  <a:pt x="2726" y="193"/>
                  <a:pt x="3054" y="580"/>
                </a:cubicBezTo>
                <a:cubicBezTo>
                  <a:pt x="7927" y="6274"/>
                  <a:pt x="13536" y="11213"/>
                  <a:pt x="19732" y="15255"/>
                </a:cubicBezTo>
                <a:cubicBezTo>
                  <a:pt x="20866" y="15993"/>
                  <a:pt x="21323" y="18278"/>
                  <a:pt x="20657" y="19983"/>
                </a:cubicBezTo>
                <a:lnTo>
                  <a:pt x="20597" y="20159"/>
                </a:lnTo>
                <a:cubicBezTo>
                  <a:pt x="20239" y="21073"/>
                  <a:pt x="19622" y="21600"/>
                  <a:pt x="18996" y="21600"/>
                </a:cubicBezTo>
                <a:cubicBezTo>
                  <a:pt x="18767" y="21600"/>
                  <a:pt x="18539" y="21530"/>
                  <a:pt x="18320" y="21389"/>
                </a:cubicBezTo>
                <a:cubicBezTo>
                  <a:pt x="11836" y="17153"/>
                  <a:pt x="5948" y="11934"/>
                  <a:pt x="817" y="5905"/>
                </a:cubicBezTo>
                <a:cubicBezTo>
                  <a:pt x="-227" y="4693"/>
                  <a:pt x="-277" y="2127"/>
                  <a:pt x="708" y="791"/>
                </a:cubicBezTo>
                <a:lnTo>
                  <a:pt x="787" y="685"/>
                </a:lnTo>
                <a:cubicBezTo>
                  <a:pt x="1135" y="228"/>
                  <a:pt x="1543" y="0"/>
                  <a:pt x="1961" y="0"/>
                </a:cubicBezTo>
                <a:close/>
              </a:path>
            </a:pathLst>
          </a:custGeom>
          <a:solidFill>
            <a:srgbClr val="1F497D">
              <a:lumMod val="60000"/>
              <a:lumOff val="4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6" name="Shape">
            <a:extLst>
              <a:ext uri="{FF2B5EF4-FFF2-40B4-BE49-F238E27FC236}">
                <a16:creationId xmlns:a16="http://schemas.microsoft.com/office/drawing/2014/main" id="{2B55FCEF-C743-E22E-256F-331AA839F024}"/>
              </a:ext>
            </a:extLst>
          </p:cNvPr>
          <p:cNvSpPr/>
          <p:nvPr/>
        </p:nvSpPr>
        <p:spPr>
          <a:xfrm>
            <a:off x="6488206" y="9600782"/>
            <a:ext cx="2578331" cy="887474"/>
          </a:xfrm>
          <a:custGeom>
            <a:avLst/>
            <a:gdLst/>
            <a:ahLst/>
            <a:cxnLst>
              <a:cxn ang="0">
                <a:pos x="wd2" y="hd2"/>
              </a:cxn>
              <a:cxn ang="5400000">
                <a:pos x="wd2" y="hd2"/>
              </a:cxn>
              <a:cxn ang="10800000">
                <a:pos x="wd2" y="hd2"/>
              </a:cxn>
              <a:cxn ang="16200000">
                <a:pos x="wd2" y="hd2"/>
              </a:cxn>
            </a:cxnLst>
            <a:rect l="0" t="0" r="r" b="b"/>
            <a:pathLst>
              <a:path w="21097" h="21600" extrusionOk="0">
                <a:moveTo>
                  <a:pt x="1740" y="0"/>
                </a:moveTo>
                <a:cubicBezTo>
                  <a:pt x="1925" y="0"/>
                  <a:pt x="2100" y="78"/>
                  <a:pt x="2285" y="262"/>
                </a:cubicBezTo>
                <a:cubicBezTo>
                  <a:pt x="7674" y="5465"/>
                  <a:pt x="13494" y="9362"/>
                  <a:pt x="19639" y="11741"/>
                </a:cubicBezTo>
                <a:cubicBezTo>
                  <a:pt x="20623" y="12134"/>
                  <a:pt x="21274" y="14775"/>
                  <a:pt x="21054" y="17468"/>
                </a:cubicBezTo>
                <a:lnTo>
                  <a:pt x="21019" y="17913"/>
                </a:lnTo>
                <a:cubicBezTo>
                  <a:pt x="20843" y="20083"/>
                  <a:pt x="20158" y="21600"/>
                  <a:pt x="19393" y="21600"/>
                </a:cubicBezTo>
                <a:cubicBezTo>
                  <a:pt x="19314" y="21600"/>
                  <a:pt x="19243" y="21574"/>
                  <a:pt x="19164" y="21548"/>
                </a:cubicBezTo>
                <a:cubicBezTo>
                  <a:pt x="12799" y="19063"/>
                  <a:pt x="6751" y="14958"/>
                  <a:pt x="1151" y="9519"/>
                </a:cubicBezTo>
                <a:cubicBezTo>
                  <a:pt x="105" y="8499"/>
                  <a:pt x="-326" y="5021"/>
                  <a:pt x="272" y="2406"/>
                </a:cubicBezTo>
                <a:lnTo>
                  <a:pt x="351" y="2118"/>
                </a:lnTo>
                <a:cubicBezTo>
                  <a:pt x="659" y="758"/>
                  <a:pt x="1186" y="0"/>
                  <a:pt x="1740" y="0"/>
                </a:cubicBezTo>
                <a:close/>
              </a:path>
            </a:pathLst>
          </a:custGeom>
          <a:solidFill>
            <a:srgbClr val="4F81BD">
              <a:lumMod val="75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7" name="Shape">
            <a:extLst>
              <a:ext uri="{FF2B5EF4-FFF2-40B4-BE49-F238E27FC236}">
                <a16:creationId xmlns:a16="http://schemas.microsoft.com/office/drawing/2014/main" id="{7018A0C2-FFEA-521C-99FE-CFC2E5E67CC6}"/>
              </a:ext>
            </a:extLst>
          </p:cNvPr>
          <p:cNvSpPr/>
          <p:nvPr/>
        </p:nvSpPr>
        <p:spPr>
          <a:xfrm>
            <a:off x="18315769" y="5052755"/>
            <a:ext cx="4760983" cy="3889339"/>
          </a:xfrm>
          <a:custGeom>
            <a:avLst/>
            <a:gdLst/>
            <a:ahLst/>
            <a:cxnLst>
              <a:cxn ang="0">
                <a:pos x="wd2" y="hd2"/>
              </a:cxn>
              <a:cxn ang="5400000">
                <a:pos x="wd2" y="hd2"/>
              </a:cxn>
              <a:cxn ang="10800000">
                <a:pos x="wd2" y="hd2"/>
              </a:cxn>
              <a:cxn ang="16200000">
                <a:pos x="wd2" y="hd2"/>
              </a:cxn>
            </a:cxnLst>
            <a:rect l="0" t="0" r="r" b="b"/>
            <a:pathLst>
              <a:path w="21294" h="21600" extrusionOk="0">
                <a:moveTo>
                  <a:pt x="18016" y="0"/>
                </a:moveTo>
                <a:cubicBezTo>
                  <a:pt x="18419" y="0"/>
                  <a:pt x="18799" y="316"/>
                  <a:pt x="18905" y="817"/>
                </a:cubicBezTo>
                <a:lnTo>
                  <a:pt x="21264" y="11856"/>
                </a:lnTo>
                <a:cubicBezTo>
                  <a:pt x="21418" y="12572"/>
                  <a:pt x="20942" y="13205"/>
                  <a:pt x="20380" y="13205"/>
                </a:cubicBezTo>
                <a:cubicBezTo>
                  <a:pt x="20260" y="13205"/>
                  <a:pt x="20135" y="13175"/>
                  <a:pt x="20015" y="13115"/>
                </a:cubicBezTo>
                <a:lnTo>
                  <a:pt x="15738" y="10919"/>
                </a:lnTo>
                <a:cubicBezTo>
                  <a:pt x="15623" y="10860"/>
                  <a:pt x="15498" y="10830"/>
                  <a:pt x="15378" y="10830"/>
                </a:cubicBezTo>
                <a:cubicBezTo>
                  <a:pt x="15123" y="10830"/>
                  <a:pt x="14878" y="10955"/>
                  <a:pt x="14695" y="11188"/>
                </a:cubicBezTo>
                <a:cubicBezTo>
                  <a:pt x="13528" y="12691"/>
                  <a:pt x="12201" y="14112"/>
                  <a:pt x="10721" y="15424"/>
                </a:cubicBezTo>
                <a:cubicBezTo>
                  <a:pt x="8021" y="17823"/>
                  <a:pt x="4830" y="19888"/>
                  <a:pt x="1274" y="21528"/>
                </a:cubicBezTo>
                <a:cubicBezTo>
                  <a:pt x="1168" y="21576"/>
                  <a:pt x="1058" y="21600"/>
                  <a:pt x="947" y="21600"/>
                </a:cubicBezTo>
                <a:cubicBezTo>
                  <a:pt x="645" y="21600"/>
                  <a:pt x="351" y="21421"/>
                  <a:pt x="174" y="21111"/>
                </a:cubicBezTo>
                <a:cubicBezTo>
                  <a:pt x="-182" y="20472"/>
                  <a:pt x="34" y="19697"/>
                  <a:pt x="582" y="19446"/>
                </a:cubicBezTo>
                <a:cubicBezTo>
                  <a:pt x="3816" y="17966"/>
                  <a:pt x="6723" y="16128"/>
                  <a:pt x="9203" y="13998"/>
                </a:cubicBezTo>
                <a:cubicBezTo>
                  <a:pt x="10361" y="12996"/>
                  <a:pt x="11428" y="11940"/>
                  <a:pt x="12384" y="10824"/>
                </a:cubicBezTo>
                <a:cubicBezTo>
                  <a:pt x="12845" y="10287"/>
                  <a:pt x="12701" y="9368"/>
                  <a:pt x="12105" y="9064"/>
                </a:cubicBezTo>
                <a:lnTo>
                  <a:pt x="8198" y="7059"/>
                </a:lnTo>
                <a:cubicBezTo>
                  <a:pt x="7468" y="6689"/>
                  <a:pt x="7463" y="5466"/>
                  <a:pt x="8189" y="5084"/>
                </a:cubicBezTo>
                <a:lnTo>
                  <a:pt x="17636" y="107"/>
                </a:lnTo>
                <a:cubicBezTo>
                  <a:pt x="17766" y="30"/>
                  <a:pt x="17891" y="0"/>
                  <a:pt x="18016" y="0"/>
                </a:cubicBezTo>
                <a:close/>
              </a:path>
            </a:pathLst>
          </a:custGeom>
          <a:solidFill>
            <a:srgbClr val="1F497D">
              <a:lumMod val="20000"/>
              <a:lumOff val="80000"/>
            </a:srgb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48" name="TextBox 2">
            <a:extLst>
              <a:ext uri="{FF2B5EF4-FFF2-40B4-BE49-F238E27FC236}">
                <a16:creationId xmlns:a16="http://schemas.microsoft.com/office/drawing/2014/main" id="{02995DDA-A5A3-900E-0B86-722F107286A4}"/>
              </a:ext>
            </a:extLst>
          </p:cNvPr>
          <p:cNvSpPr txBox="1"/>
          <p:nvPr/>
        </p:nvSpPr>
        <p:spPr>
          <a:xfrm>
            <a:off x="2651049" y="5691028"/>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black">
                    <a:lumMod val="85000"/>
                    <a:lumOff val="15000"/>
                  </a:prstClr>
                </a:solidFill>
                <a:latin typeface="Calibri"/>
              </a:rPr>
              <a:t>01</a:t>
            </a:r>
          </a:p>
        </p:txBody>
      </p:sp>
      <p:sp>
        <p:nvSpPr>
          <p:cNvPr id="49" name="TextBox 16">
            <a:extLst>
              <a:ext uri="{FF2B5EF4-FFF2-40B4-BE49-F238E27FC236}">
                <a16:creationId xmlns:a16="http://schemas.microsoft.com/office/drawing/2014/main" id="{E406C325-28E6-D081-9EB3-934C2FBAA3DD}"/>
              </a:ext>
            </a:extLst>
          </p:cNvPr>
          <p:cNvSpPr txBox="1"/>
          <p:nvPr/>
        </p:nvSpPr>
        <p:spPr>
          <a:xfrm>
            <a:off x="4812208" y="7332675"/>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black">
                    <a:lumMod val="85000"/>
                    <a:lumOff val="15000"/>
                  </a:prstClr>
                </a:solidFill>
                <a:latin typeface="Calibri"/>
              </a:rPr>
              <a:t>02</a:t>
            </a:r>
          </a:p>
        </p:txBody>
      </p:sp>
      <p:sp>
        <p:nvSpPr>
          <p:cNvPr id="50" name="TextBox 17">
            <a:extLst>
              <a:ext uri="{FF2B5EF4-FFF2-40B4-BE49-F238E27FC236}">
                <a16:creationId xmlns:a16="http://schemas.microsoft.com/office/drawing/2014/main" id="{22A60891-FEBD-6856-2B2E-4508B9872935}"/>
              </a:ext>
            </a:extLst>
          </p:cNvPr>
          <p:cNvSpPr txBox="1"/>
          <p:nvPr/>
        </p:nvSpPr>
        <p:spPr>
          <a:xfrm>
            <a:off x="7347412" y="8330133"/>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black">
                    <a:lumMod val="85000"/>
                    <a:lumOff val="15000"/>
                  </a:prstClr>
                </a:solidFill>
                <a:latin typeface="Calibri"/>
              </a:rPr>
              <a:t>03</a:t>
            </a:r>
          </a:p>
        </p:txBody>
      </p:sp>
      <p:sp>
        <p:nvSpPr>
          <p:cNvPr id="51" name="TextBox 18">
            <a:extLst>
              <a:ext uri="{FF2B5EF4-FFF2-40B4-BE49-F238E27FC236}">
                <a16:creationId xmlns:a16="http://schemas.microsoft.com/office/drawing/2014/main" id="{BE73F83E-7CC4-F802-1BA8-1D6C700D4796}"/>
              </a:ext>
            </a:extLst>
          </p:cNvPr>
          <p:cNvSpPr txBox="1"/>
          <p:nvPr/>
        </p:nvSpPr>
        <p:spPr>
          <a:xfrm>
            <a:off x="10422904" y="8745740"/>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04</a:t>
            </a:r>
          </a:p>
        </p:txBody>
      </p:sp>
      <p:sp>
        <p:nvSpPr>
          <p:cNvPr id="52" name="TextBox 19">
            <a:extLst>
              <a:ext uri="{FF2B5EF4-FFF2-40B4-BE49-F238E27FC236}">
                <a16:creationId xmlns:a16="http://schemas.microsoft.com/office/drawing/2014/main" id="{E3505D91-C615-4E0B-2426-A1EB9CB18475}"/>
              </a:ext>
            </a:extLst>
          </p:cNvPr>
          <p:cNvSpPr txBox="1"/>
          <p:nvPr/>
        </p:nvSpPr>
        <p:spPr>
          <a:xfrm>
            <a:off x="13456837" y="8247013"/>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05</a:t>
            </a:r>
          </a:p>
        </p:txBody>
      </p:sp>
      <p:sp>
        <p:nvSpPr>
          <p:cNvPr id="53" name="TextBox 20">
            <a:extLst>
              <a:ext uri="{FF2B5EF4-FFF2-40B4-BE49-F238E27FC236}">
                <a16:creationId xmlns:a16="http://schemas.microsoft.com/office/drawing/2014/main" id="{5448EFF7-66F9-A8C6-A9D6-3E1DF342D374}"/>
              </a:ext>
            </a:extLst>
          </p:cNvPr>
          <p:cNvSpPr txBox="1"/>
          <p:nvPr/>
        </p:nvSpPr>
        <p:spPr>
          <a:xfrm>
            <a:off x="16033599" y="7187213"/>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06</a:t>
            </a:r>
          </a:p>
        </p:txBody>
      </p:sp>
      <p:sp>
        <p:nvSpPr>
          <p:cNvPr id="54" name="TextBox 21">
            <a:extLst>
              <a:ext uri="{FF2B5EF4-FFF2-40B4-BE49-F238E27FC236}">
                <a16:creationId xmlns:a16="http://schemas.microsoft.com/office/drawing/2014/main" id="{7D72CE6B-A517-DC50-E38B-0485A090F561}"/>
              </a:ext>
            </a:extLst>
          </p:cNvPr>
          <p:cNvSpPr txBox="1"/>
          <p:nvPr/>
        </p:nvSpPr>
        <p:spPr>
          <a:xfrm>
            <a:off x="88772" y="7778897"/>
            <a:ext cx="3148577" cy="158504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78">
              <a:lnSpc>
                <a:spcPct val="100000"/>
              </a:lnSpc>
              <a:defRPr/>
            </a:pPr>
            <a:r>
              <a:rPr lang="es-ES" sz="1940" dirty="0">
                <a:solidFill>
                  <a:prstClr val="white">
                    <a:lumMod val="50000"/>
                  </a:prstClr>
                </a:solidFill>
                <a:latin typeface="Calibri"/>
              </a:rPr>
              <a:t>CERTIFICADO POR ICONTEC</a:t>
            </a:r>
          </a:p>
          <a:p>
            <a:pPr algn="ctr" defTabSz="457178">
              <a:lnSpc>
                <a:spcPct val="100000"/>
              </a:lnSpc>
              <a:defRPr/>
            </a:pPr>
            <a:r>
              <a:rPr lang="es-ES" sz="1940" dirty="0">
                <a:solidFill>
                  <a:prstClr val="white">
                    <a:lumMod val="50000"/>
                  </a:prstClr>
                </a:solidFill>
                <a:latin typeface="Calibri"/>
              </a:rPr>
              <a:t>EN SISTEMAS DE GESTIÓN DE LA CALIDAD, BAJO LAS NORMAS  NTC: GP 1000: 2009  -  ISO: 9001: 2008</a:t>
            </a:r>
          </a:p>
        </p:txBody>
      </p:sp>
      <p:sp>
        <p:nvSpPr>
          <p:cNvPr id="55" name="TextBox 35">
            <a:extLst>
              <a:ext uri="{FF2B5EF4-FFF2-40B4-BE49-F238E27FC236}">
                <a16:creationId xmlns:a16="http://schemas.microsoft.com/office/drawing/2014/main" id="{6B7762FB-BC15-AEA3-0514-C7D5AA6B95D4}"/>
              </a:ext>
            </a:extLst>
          </p:cNvPr>
          <p:cNvSpPr txBox="1"/>
          <p:nvPr/>
        </p:nvSpPr>
        <p:spPr>
          <a:xfrm>
            <a:off x="2508695" y="9789780"/>
            <a:ext cx="3435273" cy="1883593"/>
          </a:xfrm>
          <a:prstGeom prst="rect">
            <a:avLst/>
          </a:prstGeom>
          <a:noFill/>
        </p:spPr>
        <p:txBody>
          <a:bodyPr wrap="square" rtlCol="0">
            <a:spAutoFit/>
          </a:bodyPr>
          <a:lstStyle>
            <a:defPPr>
              <a:defRPr lang="es-CO"/>
            </a:defPPr>
            <a:lvl1pPr algn="ctr" defTabSz="376961">
              <a:defRPr sz="1600">
                <a:solidFill>
                  <a:srgbClr val="1F497D"/>
                </a:solidFill>
                <a:latin typeface="+mj-lt"/>
              </a:defRPr>
            </a:lvl1pPr>
          </a:lstStyle>
          <a:p>
            <a:pPr hangingPunct="1">
              <a:lnSpc>
                <a:spcPct val="100000"/>
              </a:lnSpc>
            </a:pPr>
            <a:r>
              <a:rPr lang="es-ES" sz="1940" kern="1200" dirty="0">
                <a:solidFill>
                  <a:srgbClr val="0070C0"/>
                </a:solidFill>
                <a:latin typeface="Calibri"/>
              </a:rPr>
              <a:t>RENOVACIÓN DE LA CERTIFICACIÓN POR ICONTEC</a:t>
            </a:r>
          </a:p>
          <a:p>
            <a:pPr hangingPunct="1">
              <a:lnSpc>
                <a:spcPct val="100000"/>
              </a:lnSpc>
            </a:pPr>
            <a:r>
              <a:rPr lang="es-ES" sz="1940" kern="1200" dirty="0">
                <a:solidFill>
                  <a:srgbClr val="0070C0"/>
                </a:solidFill>
                <a:latin typeface="Calibri"/>
              </a:rPr>
              <a:t>EN SISTEMAS DE GESTIÓN DE LA CALIDAD, BAJO LAS NORMAS</a:t>
            </a:r>
          </a:p>
          <a:p>
            <a:pPr hangingPunct="1">
              <a:lnSpc>
                <a:spcPct val="100000"/>
              </a:lnSpc>
            </a:pPr>
            <a:r>
              <a:rPr lang="es-ES" sz="1940" kern="1200" dirty="0">
                <a:solidFill>
                  <a:srgbClr val="0070C0"/>
                </a:solidFill>
                <a:latin typeface="Calibri"/>
              </a:rPr>
              <a:t>    NTC: GP 1000: 2009 - ISO: 9001: 2008</a:t>
            </a:r>
          </a:p>
        </p:txBody>
      </p:sp>
      <p:sp>
        <p:nvSpPr>
          <p:cNvPr id="56" name="Graphic 14" descr="Trophy">
            <a:extLst>
              <a:ext uri="{FF2B5EF4-FFF2-40B4-BE49-F238E27FC236}">
                <a16:creationId xmlns:a16="http://schemas.microsoft.com/office/drawing/2014/main" id="{4B6E2DCE-4285-1A60-030E-CA3967C24CD3}"/>
              </a:ext>
            </a:extLst>
          </p:cNvPr>
          <p:cNvSpPr/>
          <p:nvPr/>
        </p:nvSpPr>
        <p:spPr>
          <a:xfrm>
            <a:off x="21807776" y="3543586"/>
            <a:ext cx="722772" cy="805376"/>
          </a:xfrm>
          <a:custGeom>
            <a:avLst/>
            <a:gdLst>
              <a:gd name="connsiteX0" fmla="*/ 309265 w 361411"/>
              <a:gd name="connsiteY0" fmla="*/ 196195 h 402715"/>
              <a:gd name="connsiteX1" fmla="*/ 236983 w 361411"/>
              <a:gd name="connsiteY1" fmla="*/ 230787 h 402715"/>
              <a:gd name="connsiteX2" fmla="*/ 267961 w 361411"/>
              <a:gd name="connsiteY2" fmla="*/ 199293 h 402715"/>
              <a:gd name="connsiteX3" fmla="*/ 279836 w 361411"/>
              <a:gd name="connsiteY3" fmla="*/ 183804 h 402715"/>
              <a:gd name="connsiteX4" fmla="*/ 293776 w 361411"/>
              <a:gd name="connsiteY4" fmla="*/ 134755 h 402715"/>
              <a:gd name="connsiteX5" fmla="*/ 293776 w 361411"/>
              <a:gd name="connsiteY5" fmla="*/ 67636 h 402715"/>
              <a:gd name="connsiteX6" fmla="*/ 329917 w 361411"/>
              <a:gd name="connsiteY6" fmla="*/ 67636 h 402715"/>
              <a:gd name="connsiteX7" fmla="*/ 329917 w 361411"/>
              <a:gd name="connsiteY7" fmla="*/ 146113 h 402715"/>
              <a:gd name="connsiteX8" fmla="*/ 309265 w 361411"/>
              <a:gd name="connsiteY8" fmla="*/ 196195 h 402715"/>
              <a:gd name="connsiteX9" fmla="*/ 52663 w 361411"/>
              <a:gd name="connsiteY9" fmla="*/ 196195 h 402715"/>
              <a:gd name="connsiteX10" fmla="*/ 30978 w 361411"/>
              <a:gd name="connsiteY10" fmla="*/ 146113 h 402715"/>
              <a:gd name="connsiteX11" fmla="*/ 30978 w 361411"/>
              <a:gd name="connsiteY11" fmla="*/ 67119 h 402715"/>
              <a:gd name="connsiteX12" fmla="*/ 67119 w 361411"/>
              <a:gd name="connsiteY12" fmla="*/ 67119 h 402715"/>
              <a:gd name="connsiteX13" fmla="*/ 67119 w 361411"/>
              <a:gd name="connsiteY13" fmla="*/ 134239 h 402715"/>
              <a:gd name="connsiteX14" fmla="*/ 81059 w 361411"/>
              <a:gd name="connsiteY14" fmla="*/ 183287 h 402715"/>
              <a:gd name="connsiteX15" fmla="*/ 92934 w 361411"/>
              <a:gd name="connsiteY15" fmla="*/ 198776 h 402715"/>
              <a:gd name="connsiteX16" fmla="*/ 123913 w 361411"/>
              <a:gd name="connsiteY16" fmla="*/ 230271 h 402715"/>
              <a:gd name="connsiteX17" fmla="*/ 52663 w 361411"/>
              <a:gd name="connsiteY17" fmla="*/ 196195 h 402715"/>
              <a:gd name="connsiteX18" fmla="*/ 361411 w 361411"/>
              <a:gd name="connsiteY18" fmla="*/ 144565 h 402715"/>
              <a:gd name="connsiteX19" fmla="*/ 361411 w 361411"/>
              <a:gd name="connsiteY19" fmla="*/ 36141 h 402715"/>
              <a:gd name="connsiteX20" fmla="*/ 294292 w 361411"/>
              <a:gd name="connsiteY20" fmla="*/ 36141 h 402715"/>
              <a:gd name="connsiteX21" fmla="*/ 294292 w 361411"/>
              <a:gd name="connsiteY21" fmla="*/ 0 h 402715"/>
              <a:gd name="connsiteX22" fmla="*/ 180706 w 361411"/>
              <a:gd name="connsiteY22" fmla="*/ 0 h 402715"/>
              <a:gd name="connsiteX23" fmla="*/ 67119 w 361411"/>
              <a:gd name="connsiteY23" fmla="*/ 0 h 402715"/>
              <a:gd name="connsiteX24" fmla="*/ 67119 w 361411"/>
              <a:gd name="connsiteY24" fmla="*/ 36141 h 402715"/>
              <a:gd name="connsiteX25" fmla="*/ 0 w 361411"/>
              <a:gd name="connsiteY25" fmla="*/ 36141 h 402715"/>
              <a:gd name="connsiteX26" fmla="*/ 0 w 361411"/>
              <a:gd name="connsiteY26" fmla="*/ 144048 h 402715"/>
              <a:gd name="connsiteX27" fmla="*/ 29429 w 361411"/>
              <a:gd name="connsiteY27" fmla="*/ 216331 h 402715"/>
              <a:gd name="connsiteX28" fmla="*/ 152825 w 361411"/>
              <a:gd name="connsiteY28" fmla="*/ 262798 h 402715"/>
              <a:gd name="connsiteX29" fmla="*/ 160054 w 361411"/>
              <a:gd name="connsiteY29" fmla="*/ 288613 h 402715"/>
              <a:gd name="connsiteX30" fmla="*/ 160054 w 361411"/>
              <a:gd name="connsiteY30" fmla="*/ 355732 h 402715"/>
              <a:gd name="connsiteX31" fmla="*/ 134239 w 361411"/>
              <a:gd name="connsiteY31" fmla="*/ 355732 h 402715"/>
              <a:gd name="connsiteX32" fmla="*/ 113586 w 361411"/>
              <a:gd name="connsiteY32" fmla="*/ 376384 h 402715"/>
              <a:gd name="connsiteX33" fmla="*/ 87771 w 361411"/>
              <a:gd name="connsiteY33" fmla="*/ 376384 h 402715"/>
              <a:gd name="connsiteX34" fmla="*/ 67119 w 361411"/>
              <a:gd name="connsiteY34" fmla="*/ 397036 h 402715"/>
              <a:gd name="connsiteX35" fmla="*/ 67119 w 361411"/>
              <a:gd name="connsiteY35" fmla="*/ 407362 h 402715"/>
              <a:gd name="connsiteX36" fmla="*/ 294292 w 361411"/>
              <a:gd name="connsiteY36" fmla="*/ 407362 h 402715"/>
              <a:gd name="connsiteX37" fmla="*/ 294292 w 361411"/>
              <a:gd name="connsiteY37" fmla="*/ 397036 h 402715"/>
              <a:gd name="connsiteX38" fmla="*/ 273640 w 361411"/>
              <a:gd name="connsiteY38" fmla="*/ 376384 h 402715"/>
              <a:gd name="connsiteX39" fmla="*/ 247825 w 361411"/>
              <a:gd name="connsiteY39" fmla="*/ 376384 h 402715"/>
              <a:gd name="connsiteX40" fmla="*/ 227173 w 361411"/>
              <a:gd name="connsiteY40" fmla="*/ 355732 h 402715"/>
              <a:gd name="connsiteX41" fmla="*/ 201358 w 361411"/>
              <a:gd name="connsiteY41" fmla="*/ 355732 h 402715"/>
              <a:gd name="connsiteX42" fmla="*/ 201358 w 361411"/>
              <a:gd name="connsiteY42" fmla="*/ 289129 h 402715"/>
              <a:gd name="connsiteX43" fmla="*/ 208586 w 361411"/>
              <a:gd name="connsiteY43" fmla="*/ 263314 h 402715"/>
              <a:gd name="connsiteX44" fmla="*/ 331982 w 361411"/>
              <a:gd name="connsiteY44" fmla="*/ 216847 h 402715"/>
              <a:gd name="connsiteX45" fmla="*/ 361411 w 361411"/>
              <a:gd name="connsiteY45" fmla="*/ 144565 h 40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1411" h="402715">
                <a:moveTo>
                  <a:pt x="309265" y="196195"/>
                </a:moveTo>
                <a:cubicBezTo>
                  <a:pt x="291194" y="214782"/>
                  <a:pt x="274156" y="226657"/>
                  <a:pt x="236983" y="230787"/>
                </a:cubicBezTo>
                <a:cubicBezTo>
                  <a:pt x="246792" y="220977"/>
                  <a:pt x="258151" y="211168"/>
                  <a:pt x="267961" y="199293"/>
                </a:cubicBezTo>
                <a:cubicBezTo>
                  <a:pt x="272091" y="194646"/>
                  <a:pt x="279836" y="184320"/>
                  <a:pt x="279836" y="183804"/>
                </a:cubicBezTo>
                <a:cubicBezTo>
                  <a:pt x="288613" y="169347"/>
                  <a:pt x="293776" y="152825"/>
                  <a:pt x="293776" y="134755"/>
                </a:cubicBezTo>
                <a:lnTo>
                  <a:pt x="293776" y="67636"/>
                </a:lnTo>
                <a:lnTo>
                  <a:pt x="329917" y="67636"/>
                </a:lnTo>
                <a:lnTo>
                  <a:pt x="329917" y="146113"/>
                </a:lnTo>
                <a:cubicBezTo>
                  <a:pt x="330433" y="147146"/>
                  <a:pt x="331466" y="172961"/>
                  <a:pt x="309265" y="196195"/>
                </a:cubicBezTo>
                <a:close/>
                <a:moveTo>
                  <a:pt x="52663" y="196195"/>
                </a:moveTo>
                <a:cubicBezTo>
                  <a:pt x="29946" y="172961"/>
                  <a:pt x="30978" y="147146"/>
                  <a:pt x="30978" y="146113"/>
                </a:cubicBezTo>
                <a:lnTo>
                  <a:pt x="30978" y="67119"/>
                </a:lnTo>
                <a:lnTo>
                  <a:pt x="67119" y="67119"/>
                </a:lnTo>
                <a:lnTo>
                  <a:pt x="67119" y="134239"/>
                </a:lnTo>
                <a:cubicBezTo>
                  <a:pt x="67119" y="152309"/>
                  <a:pt x="72282" y="168831"/>
                  <a:pt x="81059" y="183287"/>
                </a:cubicBezTo>
                <a:cubicBezTo>
                  <a:pt x="81059" y="183804"/>
                  <a:pt x="88804" y="194646"/>
                  <a:pt x="92934" y="198776"/>
                </a:cubicBezTo>
                <a:cubicBezTo>
                  <a:pt x="103260" y="210651"/>
                  <a:pt x="114103" y="220461"/>
                  <a:pt x="123913" y="230271"/>
                </a:cubicBezTo>
                <a:cubicBezTo>
                  <a:pt x="87771" y="226140"/>
                  <a:pt x="70217" y="214265"/>
                  <a:pt x="52663" y="196195"/>
                </a:cubicBezTo>
                <a:close/>
                <a:moveTo>
                  <a:pt x="361411" y="144565"/>
                </a:moveTo>
                <a:lnTo>
                  <a:pt x="361411" y="36141"/>
                </a:lnTo>
                <a:lnTo>
                  <a:pt x="294292" y="36141"/>
                </a:lnTo>
                <a:lnTo>
                  <a:pt x="294292" y="0"/>
                </a:lnTo>
                <a:lnTo>
                  <a:pt x="180706" y="0"/>
                </a:lnTo>
                <a:lnTo>
                  <a:pt x="67119" y="0"/>
                </a:lnTo>
                <a:lnTo>
                  <a:pt x="67119" y="36141"/>
                </a:lnTo>
                <a:lnTo>
                  <a:pt x="0" y="36141"/>
                </a:lnTo>
                <a:lnTo>
                  <a:pt x="0" y="144048"/>
                </a:lnTo>
                <a:cubicBezTo>
                  <a:pt x="0" y="149211"/>
                  <a:pt x="0" y="184836"/>
                  <a:pt x="29429" y="216331"/>
                </a:cubicBezTo>
                <a:cubicBezTo>
                  <a:pt x="57826" y="246276"/>
                  <a:pt x="92418" y="261765"/>
                  <a:pt x="152825" y="262798"/>
                </a:cubicBezTo>
                <a:cubicBezTo>
                  <a:pt x="157472" y="270542"/>
                  <a:pt x="160054" y="279319"/>
                  <a:pt x="160054" y="288613"/>
                </a:cubicBezTo>
                <a:lnTo>
                  <a:pt x="160054" y="355732"/>
                </a:lnTo>
                <a:lnTo>
                  <a:pt x="134239" y="355732"/>
                </a:lnTo>
                <a:cubicBezTo>
                  <a:pt x="122880" y="355732"/>
                  <a:pt x="113586" y="365026"/>
                  <a:pt x="113586" y="376384"/>
                </a:cubicBezTo>
                <a:lnTo>
                  <a:pt x="87771" y="376384"/>
                </a:lnTo>
                <a:cubicBezTo>
                  <a:pt x="76413" y="376384"/>
                  <a:pt x="67119" y="385678"/>
                  <a:pt x="67119" y="397036"/>
                </a:cubicBezTo>
                <a:lnTo>
                  <a:pt x="67119" y="407362"/>
                </a:lnTo>
                <a:lnTo>
                  <a:pt x="294292" y="407362"/>
                </a:lnTo>
                <a:lnTo>
                  <a:pt x="294292" y="397036"/>
                </a:lnTo>
                <a:cubicBezTo>
                  <a:pt x="294292" y="385678"/>
                  <a:pt x="284999" y="376384"/>
                  <a:pt x="273640" y="376384"/>
                </a:cubicBezTo>
                <a:lnTo>
                  <a:pt x="247825" y="376384"/>
                </a:lnTo>
                <a:cubicBezTo>
                  <a:pt x="247825" y="365026"/>
                  <a:pt x="238532" y="355732"/>
                  <a:pt x="227173" y="355732"/>
                </a:cubicBezTo>
                <a:lnTo>
                  <a:pt x="201358" y="355732"/>
                </a:lnTo>
                <a:lnTo>
                  <a:pt x="201358" y="289129"/>
                </a:lnTo>
                <a:cubicBezTo>
                  <a:pt x="201358" y="279836"/>
                  <a:pt x="203939" y="271059"/>
                  <a:pt x="208586" y="263314"/>
                </a:cubicBezTo>
                <a:cubicBezTo>
                  <a:pt x="268993" y="262281"/>
                  <a:pt x="303586" y="246276"/>
                  <a:pt x="331982" y="216847"/>
                </a:cubicBezTo>
                <a:cubicBezTo>
                  <a:pt x="361411" y="185869"/>
                  <a:pt x="361411" y="149728"/>
                  <a:pt x="361411" y="144565"/>
                </a:cubicBezTo>
                <a:close/>
              </a:path>
            </a:pathLst>
          </a:custGeom>
          <a:solidFill>
            <a:sysClr val="window" lastClr="FFFFFF">
              <a:lumMod val="85000"/>
            </a:sysClr>
          </a:solidFill>
          <a:ln w="5159" cap="flat">
            <a:noFill/>
            <a:prstDash val="solid"/>
            <a:miter/>
          </a:ln>
        </p:spPr>
        <p:txBody>
          <a:bodyPr rtlCol="0" anchor="ctr"/>
          <a:lstStyle/>
          <a:p>
            <a:pPr marL="0" marR="0" lvl="0" indent="0" algn="l" defTabSz="1108984"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ndParaRPr>
          </a:p>
        </p:txBody>
      </p:sp>
      <p:pic>
        <p:nvPicPr>
          <p:cNvPr id="57" name="Imagen 56">
            <a:extLst>
              <a:ext uri="{FF2B5EF4-FFF2-40B4-BE49-F238E27FC236}">
                <a16:creationId xmlns:a16="http://schemas.microsoft.com/office/drawing/2014/main" id="{A4BDE43E-861C-1C04-E7EB-09F1DC5E1019}"/>
              </a:ext>
            </a:extLst>
          </p:cNvPr>
          <p:cNvPicPr>
            <a:picLocks noChangeAspect="1"/>
          </p:cNvPicPr>
          <p:nvPr/>
        </p:nvPicPr>
        <p:blipFill rotWithShape="1">
          <a:blip r:embed="rId2"/>
          <a:srcRect l="38332" t="30000" r="32502" b="34444"/>
          <a:stretch/>
        </p:blipFill>
        <p:spPr>
          <a:xfrm>
            <a:off x="20967500" y="551885"/>
            <a:ext cx="2851489" cy="1814490"/>
          </a:xfrm>
          <a:prstGeom prst="rect">
            <a:avLst/>
          </a:prstGeom>
        </p:spPr>
      </p:pic>
      <p:sp>
        <p:nvSpPr>
          <p:cNvPr id="58" name="Rectángulo 57">
            <a:extLst>
              <a:ext uri="{FF2B5EF4-FFF2-40B4-BE49-F238E27FC236}">
                <a16:creationId xmlns:a16="http://schemas.microsoft.com/office/drawing/2014/main" id="{95CDFFF0-8C51-75CE-ED58-B277F1326DB3}"/>
              </a:ext>
            </a:extLst>
          </p:cNvPr>
          <p:cNvSpPr/>
          <p:nvPr/>
        </p:nvSpPr>
        <p:spPr>
          <a:xfrm>
            <a:off x="2541824" y="3863674"/>
            <a:ext cx="1838124"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26 OCT 2010</a:t>
            </a:r>
          </a:p>
        </p:txBody>
      </p:sp>
      <p:sp>
        <p:nvSpPr>
          <p:cNvPr id="59" name="Rectángulo 58">
            <a:extLst>
              <a:ext uri="{FF2B5EF4-FFF2-40B4-BE49-F238E27FC236}">
                <a16:creationId xmlns:a16="http://schemas.microsoft.com/office/drawing/2014/main" id="{3107A824-EB6E-A6EE-D2EE-C6F3633656CD}"/>
              </a:ext>
            </a:extLst>
          </p:cNvPr>
          <p:cNvSpPr/>
          <p:nvPr/>
        </p:nvSpPr>
        <p:spPr>
          <a:xfrm>
            <a:off x="4183106" y="5512550"/>
            <a:ext cx="1744700"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1 NOV 2013</a:t>
            </a:r>
          </a:p>
        </p:txBody>
      </p:sp>
      <p:sp>
        <p:nvSpPr>
          <p:cNvPr id="60" name="Rectángulo 59">
            <a:extLst>
              <a:ext uri="{FF2B5EF4-FFF2-40B4-BE49-F238E27FC236}">
                <a16:creationId xmlns:a16="http://schemas.microsoft.com/office/drawing/2014/main" id="{D09AF215-F2BB-DCFB-2622-4DB1F776B89D}"/>
              </a:ext>
            </a:extLst>
          </p:cNvPr>
          <p:cNvSpPr/>
          <p:nvPr/>
        </p:nvSpPr>
        <p:spPr>
          <a:xfrm>
            <a:off x="6535933" y="6707419"/>
            <a:ext cx="1681030"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7 OCT 2016</a:t>
            </a:r>
          </a:p>
        </p:txBody>
      </p:sp>
      <p:sp>
        <p:nvSpPr>
          <p:cNvPr id="61" name="Rectángulo 60">
            <a:extLst>
              <a:ext uri="{FF2B5EF4-FFF2-40B4-BE49-F238E27FC236}">
                <a16:creationId xmlns:a16="http://schemas.microsoft.com/office/drawing/2014/main" id="{74956FB6-AAF0-2D5E-6C1A-8620D0CCCAD8}"/>
              </a:ext>
            </a:extLst>
          </p:cNvPr>
          <p:cNvSpPr/>
          <p:nvPr/>
        </p:nvSpPr>
        <p:spPr>
          <a:xfrm>
            <a:off x="9922427" y="7290181"/>
            <a:ext cx="1838124"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17 OCT 2018</a:t>
            </a:r>
          </a:p>
        </p:txBody>
      </p:sp>
      <p:sp>
        <p:nvSpPr>
          <p:cNvPr id="62" name="Rectángulo 61">
            <a:extLst>
              <a:ext uri="{FF2B5EF4-FFF2-40B4-BE49-F238E27FC236}">
                <a16:creationId xmlns:a16="http://schemas.microsoft.com/office/drawing/2014/main" id="{82530091-7964-BD81-DA6F-28E7F9950A43}"/>
              </a:ext>
            </a:extLst>
          </p:cNvPr>
          <p:cNvSpPr/>
          <p:nvPr/>
        </p:nvSpPr>
        <p:spPr>
          <a:xfrm>
            <a:off x="12912260" y="6909539"/>
            <a:ext cx="1943986"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20 MAR 2020</a:t>
            </a:r>
          </a:p>
        </p:txBody>
      </p:sp>
      <p:sp>
        <p:nvSpPr>
          <p:cNvPr id="63" name="Rectángulo 62">
            <a:extLst>
              <a:ext uri="{FF2B5EF4-FFF2-40B4-BE49-F238E27FC236}">
                <a16:creationId xmlns:a16="http://schemas.microsoft.com/office/drawing/2014/main" id="{5B18E899-6186-8E0D-E675-6EA210EFF2F5}"/>
              </a:ext>
            </a:extLst>
          </p:cNvPr>
          <p:cNvSpPr/>
          <p:nvPr/>
        </p:nvSpPr>
        <p:spPr>
          <a:xfrm>
            <a:off x="15813154" y="6180209"/>
            <a:ext cx="1777273"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26 FEB 2021</a:t>
            </a:r>
          </a:p>
        </p:txBody>
      </p:sp>
      <p:sp>
        <p:nvSpPr>
          <p:cNvPr id="64" name="TextBox 35">
            <a:extLst>
              <a:ext uri="{FF2B5EF4-FFF2-40B4-BE49-F238E27FC236}">
                <a16:creationId xmlns:a16="http://schemas.microsoft.com/office/drawing/2014/main" id="{1D05BCBF-1B2A-5D07-BDE6-C80862BFA33F}"/>
              </a:ext>
            </a:extLst>
          </p:cNvPr>
          <p:cNvSpPr txBox="1"/>
          <p:nvPr/>
        </p:nvSpPr>
        <p:spPr>
          <a:xfrm>
            <a:off x="5848318" y="11000654"/>
            <a:ext cx="3435273" cy="1883593"/>
          </a:xfrm>
          <a:prstGeom prst="rect">
            <a:avLst/>
          </a:prstGeom>
          <a:noFill/>
        </p:spPr>
        <p:txBody>
          <a:bodyPr wrap="square" rtlCol="0">
            <a:spAutoFit/>
          </a:bodyPr>
          <a:lstStyle>
            <a:defPPr>
              <a:defRPr lang="es-CO"/>
            </a:defPPr>
            <a:lvl1pPr algn="ctr" defTabSz="376961">
              <a:defRPr sz="1600">
                <a:solidFill>
                  <a:schemeClr val="bg1">
                    <a:lumMod val="50000"/>
                  </a:schemeClr>
                </a:solidFill>
                <a:latin typeface="+mj-lt"/>
              </a:defRPr>
            </a:lvl1pPr>
          </a:lstStyle>
          <a:p>
            <a:pPr hangingPunct="1">
              <a:lnSpc>
                <a:spcPct val="100000"/>
              </a:lnSpc>
            </a:pPr>
            <a:r>
              <a:rPr lang="es-MX" sz="1940" kern="1200" dirty="0">
                <a:solidFill>
                  <a:prstClr val="white">
                    <a:lumMod val="50000"/>
                  </a:prstClr>
                </a:solidFill>
                <a:latin typeface="Calibri"/>
              </a:rPr>
              <a:t>RENOVACIÓN DE LA CERTIFICACIÓN POR ICONTEC</a:t>
            </a:r>
          </a:p>
          <a:p>
            <a:pPr hangingPunct="1">
              <a:lnSpc>
                <a:spcPct val="100000"/>
              </a:lnSpc>
            </a:pPr>
            <a:r>
              <a:rPr lang="es-MX" sz="1940" kern="1200" dirty="0">
                <a:solidFill>
                  <a:prstClr val="white">
                    <a:lumMod val="50000"/>
                  </a:prstClr>
                </a:solidFill>
                <a:latin typeface="Calibri"/>
              </a:rPr>
              <a:t>EN SISTEMAS DE GESTIÓN DE LA CALIDAD, BAJO LAS NORMAS</a:t>
            </a:r>
          </a:p>
          <a:p>
            <a:pPr hangingPunct="1">
              <a:lnSpc>
                <a:spcPct val="100000"/>
              </a:lnSpc>
            </a:pPr>
            <a:r>
              <a:rPr lang="es-MX" sz="1940" kern="1200" dirty="0">
                <a:solidFill>
                  <a:prstClr val="white">
                    <a:lumMod val="50000"/>
                  </a:prstClr>
                </a:solidFill>
                <a:latin typeface="Calibri"/>
              </a:rPr>
              <a:t>    NTC: GP 1000: 2009 - ISO: 9001: 2008</a:t>
            </a:r>
            <a:endParaRPr lang="es-ES" sz="1940" kern="1200" dirty="0">
              <a:solidFill>
                <a:prstClr val="white">
                  <a:lumMod val="50000"/>
                </a:prstClr>
              </a:solidFill>
              <a:latin typeface="Calibri"/>
            </a:endParaRPr>
          </a:p>
        </p:txBody>
      </p:sp>
      <p:sp>
        <p:nvSpPr>
          <p:cNvPr id="65" name="TextBox 35">
            <a:extLst>
              <a:ext uri="{FF2B5EF4-FFF2-40B4-BE49-F238E27FC236}">
                <a16:creationId xmlns:a16="http://schemas.microsoft.com/office/drawing/2014/main" id="{15E5ABE3-5FA2-7A7B-FFC4-2EDF461D3F39}"/>
              </a:ext>
            </a:extLst>
          </p:cNvPr>
          <p:cNvSpPr txBox="1"/>
          <p:nvPr/>
        </p:nvSpPr>
        <p:spPr>
          <a:xfrm>
            <a:off x="9437365" y="11170800"/>
            <a:ext cx="3312330" cy="1883593"/>
          </a:xfrm>
          <a:prstGeom prst="rect">
            <a:avLst/>
          </a:prstGeom>
          <a:noFill/>
        </p:spPr>
        <p:txBody>
          <a:bodyPr wrap="square" rtlCol="0">
            <a:spAutoFit/>
          </a:bodyPr>
          <a:lstStyle>
            <a:defPPr>
              <a:defRPr lang="es-CO"/>
            </a:defPPr>
            <a:lvl1pPr algn="ctr" defTabSz="376961">
              <a:defRPr sz="1600">
                <a:solidFill>
                  <a:srgbClr val="0070C0"/>
                </a:solidFill>
                <a:latin typeface="+mj-lt"/>
              </a:defRPr>
            </a:lvl1pPr>
          </a:lstStyle>
          <a:p>
            <a:pPr hangingPunct="1">
              <a:lnSpc>
                <a:spcPct val="100000"/>
              </a:lnSpc>
            </a:pPr>
            <a:r>
              <a:rPr lang="es-MX" sz="1940" kern="1200" dirty="0">
                <a:latin typeface="Calibri"/>
              </a:rPr>
              <a:t>AUDITORÍA DE SEGUIMIENTO DE LA CERTIFICACIÓN  POR ICONTEC EN SISTEMAS DE GESTIÓN DE LA CALIDAD, BAJO LAS NORMAS  NTC: GP 1000: 2009  -  ISO: 9001: 2015</a:t>
            </a:r>
          </a:p>
        </p:txBody>
      </p:sp>
      <p:sp>
        <p:nvSpPr>
          <p:cNvPr id="66" name="TextBox 35">
            <a:extLst>
              <a:ext uri="{FF2B5EF4-FFF2-40B4-BE49-F238E27FC236}">
                <a16:creationId xmlns:a16="http://schemas.microsoft.com/office/drawing/2014/main" id="{FB0F3FEB-F1CC-9131-1F75-0F01A8492582}"/>
              </a:ext>
            </a:extLst>
          </p:cNvPr>
          <p:cNvSpPr txBox="1"/>
          <p:nvPr/>
        </p:nvSpPr>
        <p:spPr>
          <a:xfrm>
            <a:off x="12891423" y="10993864"/>
            <a:ext cx="3182765" cy="1585049"/>
          </a:xfrm>
          <a:prstGeom prst="rect">
            <a:avLst/>
          </a:prstGeom>
          <a:noFill/>
        </p:spPr>
        <p:txBody>
          <a:bodyPr wrap="square" rtlCol="0">
            <a:spAutoFit/>
          </a:bodyPr>
          <a:lstStyle>
            <a:defPPr>
              <a:defRPr lang="es-CO"/>
            </a:defPPr>
            <a:lvl1pPr algn="ctr" defTabSz="376961">
              <a:defRPr sz="1600">
                <a:solidFill>
                  <a:schemeClr val="bg1">
                    <a:lumMod val="50000"/>
                  </a:schemeClr>
                </a:solidFill>
                <a:latin typeface="+mj-lt"/>
              </a:defRPr>
            </a:lvl1pPr>
          </a:lstStyle>
          <a:p>
            <a:pPr hangingPunct="1">
              <a:lnSpc>
                <a:spcPct val="100000"/>
              </a:lnSpc>
            </a:pPr>
            <a:r>
              <a:rPr lang="es-MX" sz="1940" kern="1200" dirty="0">
                <a:solidFill>
                  <a:prstClr val="white">
                    <a:lumMod val="50000"/>
                  </a:prstClr>
                </a:solidFill>
                <a:latin typeface="Calibri"/>
              </a:rPr>
              <a:t>RENOVACIÓN DE LA CERTIFICACIÓN POR ICONTEC</a:t>
            </a:r>
          </a:p>
          <a:p>
            <a:pPr hangingPunct="1">
              <a:lnSpc>
                <a:spcPct val="100000"/>
              </a:lnSpc>
            </a:pPr>
            <a:r>
              <a:rPr lang="es-MX" sz="1940" kern="1200" dirty="0">
                <a:solidFill>
                  <a:prstClr val="white">
                    <a:lumMod val="50000"/>
                  </a:prstClr>
                </a:solidFill>
                <a:latin typeface="Calibri"/>
              </a:rPr>
              <a:t>EN SISTEMAS DE GESTIÓN DE LA CALIDAD, BAJO LA NORMA</a:t>
            </a:r>
          </a:p>
          <a:p>
            <a:pPr hangingPunct="1">
              <a:lnSpc>
                <a:spcPct val="100000"/>
              </a:lnSpc>
            </a:pPr>
            <a:r>
              <a:rPr lang="es-MX" sz="1940" kern="1200" dirty="0">
                <a:solidFill>
                  <a:prstClr val="white">
                    <a:lumMod val="50000"/>
                  </a:prstClr>
                </a:solidFill>
                <a:latin typeface="Calibri"/>
              </a:rPr>
              <a:t>ISO: 9001: 2015</a:t>
            </a:r>
          </a:p>
        </p:txBody>
      </p:sp>
      <p:sp>
        <p:nvSpPr>
          <p:cNvPr id="67" name="TextBox 35">
            <a:extLst>
              <a:ext uri="{FF2B5EF4-FFF2-40B4-BE49-F238E27FC236}">
                <a16:creationId xmlns:a16="http://schemas.microsoft.com/office/drawing/2014/main" id="{49202F18-7E85-CB3A-FADA-0AC327786092}"/>
              </a:ext>
            </a:extLst>
          </p:cNvPr>
          <p:cNvSpPr txBox="1"/>
          <p:nvPr/>
        </p:nvSpPr>
        <p:spPr>
          <a:xfrm>
            <a:off x="15955898" y="10273101"/>
            <a:ext cx="3435273" cy="1585049"/>
          </a:xfrm>
          <a:prstGeom prst="rect">
            <a:avLst/>
          </a:prstGeom>
          <a:noFill/>
        </p:spPr>
        <p:txBody>
          <a:bodyPr wrap="square" rtlCol="0">
            <a:spAutoFit/>
          </a:bodyPr>
          <a:lstStyle>
            <a:defPPr>
              <a:defRPr lang="es-CO"/>
            </a:defPPr>
            <a:lvl1pPr algn="ctr" defTabSz="376961">
              <a:defRPr sz="1600">
                <a:solidFill>
                  <a:srgbClr val="0070C0"/>
                </a:solidFill>
                <a:latin typeface="+mj-lt"/>
              </a:defRPr>
            </a:lvl1pPr>
          </a:lstStyle>
          <a:p>
            <a:pPr hangingPunct="1">
              <a:lnSpc>
                <a:spcPct val="100000"/>
              </a:lnSpc>
            </a:pPr>
            <a:r>
              <a:rPr lang="es-MX" sz="1940" kern="1200" dirty="0">
                <a:latin typeface="Calibri"/>
              </a:rPr>
              <a:t>SEGUIMIENTO DE LA CERTIFICACIÓN POR ICONTEC</a:t>
            </a:r>
          </a:p>
          <a:p>
            <a:pPr hangingPunct="1">
              <a:lnSpc>
                <a:spcPct val="100000"/>
              </a:lnSpc>
            </a:pPr>
            <a:r>
              <a:rPr lang="es-MX" sz="1940" kern="1200" dirty="0">
                <a:latin typeface="Calibri"/>
              </a:rPr>
              <a:t>EN SISTEMAS DE GESTIÓN DE LA CALIDAD, BAJO LA NORMA</a:t>
            </a:r>
          </a:p>
          <a:p>
            <a:pPr hangingPunct="1">
              <a:lnSpc>
                <a:spcPct val="100000"/>
              </a:lnSpc>
            </a:pPr>
            <a:r>
              <a:rPr lang="es-MX" sz="1940" kern="1200" dirty="0">
                <a:latin typeface="Calibri"/>
              </a:rPr>
              <a:t>ISO: 9001: 2015</a:t>
            </a:r>
          </a:p>
        </p:txBody>
      </p:sp>
      <p:sp>
        <p:nvSpPr>
          <p:cNvPr id="68" name="Shape">
            <a:extLst>
              <a:ext uri="{FF2B5EF4-FFF2-40B4-BE49-F238E27FC236}">
                <a16:creationId xmlns:a16="http://schemas.microsoft.com/office/drawing/2014/main" id="{ADA55227-019F-65CE-8808-64299D8C6DD8}"/>
              </a:ext>
            </a:extLst>
          </p:cNvPr>
          <p:cNvSpPr/>
          <p:nvPr/>
        </p:nvSpPr>
        <p:spPr>
          <a:xfrm>
            <a:off x="15455051" y="6675834"/>
            <a:ext cx="2578592" cy="3078190"/>
          </a:xfrm>
          <a:custGeom>
            <a:avLst/>
            <a:gdLst/>
            <a:ahLst/>
            <a:cxnLst>
              <a:cxn ang="0">
                <a:pos x="wd2" y="hd2"/>
              </a:cxn>
              <a:cxn ang="5400000">
                <a:pos x="wd2" y="hd2"/>
              </a:cxn>
              <a:cxn ang="10800000">
                <a:pos x="wd2" y="hd2"/>
              </a:cxn>
              <a:cxn ang="16200000">
                <a:pos x="wd2" y="hd2"/>
              </a:cxn>
            </a:cxnLst>
            <a:rect l="0" t="0" r="r" b="b"/>
            <a:pathLst>
              <a:path w="21564" h="21600" extrusionOk="0">
                <a:moveTo>
                  <a:pt x="21214" y="618"/>
                </a:moveTo>
                <a:cubicBezTo>
                  <a:pt x="21106" y="483"/>
                  <a:pt x="20971" y="369"/>
                  <a:pt x="20818" y="279"/>
                </a:cubicBezTo>
                <a:cubicBezTo>
                  <a:pt x="20522" y="98"/>
                  <a:pt x="20162" y="0"/>
                  <a:pt x="19785" y="0"/>
                </a:cubicBezTo>
                <a:cubicBezTo>
                  <a:pt x="19596" y="0"/>
                  <a:pt x="19417" y="23"/>
                  <a:pt x="19228" y="75"/>
                </a:cubicBezTo>
                <a:cubicBezTo>
                  <a:pt x="13720" y="1576"/>
                  <a:pt x="7763" y="2699"/>
                  <a:pt x="1492" y="3385"/>
                </a:cubicBezTo>
                <a:cubicBezTo>
                  <a:pt x="1033" y="3438"/>
                  <a:pt x="638" y="3626"/>
                  <a:pt x="377" y="3883"/>
                </a:cubicBezTo>
                <a:cubicBezTo>
                  <a:pt x="135" y="4124"/>
                  <a:pt x="0" y="4418"/>
                  <a:pt x="0" y="4735"/>
                </a:cubicBezTo>
                <a:lnTo>
                  <a:pt x="0" y="20115"/>
                </a:lnTo>
                <a:cubicBezTo>
                  <a:pt x="0" y="20024"/>
                  <a:pt x="9" y="19941"/>
                  <a:pt x="36" y="19858"/>
                </a:cubicBezTo>
                <a:cubicBezTo>
                  <a:pt x="-9" y="20039"/>
                  <a:pt x="-9" y="20220"/>
                  <a:pt x="45" y="20409"/>
                </a:cubicBezTo>
                <a:lnTo>
                  <a:pt x="90" y="20537"/>
                </a:lnTo>
                <a:cubicBezTo>
                  <a:pt x="270" y="21163"/>
                  <a:pt x="970" y="21600"/>
                  <a:pt x="1752" y="21600"/>
                </a:cubicBezTo>
                <a:cubicBezTo>
                  <a:pt x="1833" y="21600"/>
                  <a:pt x="1905" y="21592"/>
                  <a:pt x="1986" y="21585"/>
                </a:cubicBezTo>
                <a:cubicBezTo>
                  <a:pt x="8491" y="20869"/>
                  <a:pt x="14664" y="19685"/>
                  <a:pt x="20396" y="18117"/>
                </a:cubicBezTo>
                <a:cubicBezTo>
                  <a:pt x="21160" y="17913"/>
                  <a:pt x="21591" y="17340"/>
                  <a:pt x="21555" y="16752"/>
                </a:cubicBezTo>
                <a:cubicBezTo>
                  <a:pt x="21555" y="16775"/>
                  <a:pt x="21564" y="16790"/>
                  <a:pt x="21564" y="16813"/>
                </a:cubicBezTo>
                <a:lnTo>
                  <a:pt x="21564" y="1432"/>
                </a:lnTo>
                <a:cubicBezTo>
                  <a:pt x="21564" y="1176"/>
                  <a:pt x="21474" y="920"/>
                  <a:pt x="21277" y="679"/>
                </a:cubicBezTo>
                <a:lnTo>
                  <a:pt x="21214" y="618"/>
                </a:lnTo>
                <a:close/>
                <a:moveTo>
                  <a:pt x="20863" y="15689"/>
                </a:moveTo>
                <a:cubicBezTo>
                  <a:pt x="20827" y="15667"/>
                  <a:pt x="20782" y="15644"/>
                  <a:pt x="20737" y="15621"/>
                </a:cubicBezTo>
                <a:cubicBezTo>
                  <a:pt x="20764" y="15636"/>
                  <a:pt x="20791" y="15644"/>
                  <a:pt x="20818" y="15659"/>
                </a:cubicBezTo>
                <a:cubicBezTo>
                  <a:pt x="20836" y="15667"/>
                  <a:pt x="20845" y="15682"/>
                  <a:pt x="20863" y="15689"/>
                </a:cubicBezTo>
                <a:close/>
                <a:moveTo>
                  <a:pt x="476" y="19187"/>
                </a:moveTo>
                <a:cubicBezTo>
                  <a:pt x="431" y="19225"/>
                  <a:pt x="386" y="19263"/>
                  <a:pt x="341" y="19308"/>
                </a:cubicBezTo>
                <a:cubicBezTo>
                  <a:pt x="350" y="19293"/>
                  <a:pt x="368" y="19278"/>
                  <a:pt x="377" y="19263"/>
                </a:cubicBezTo>
                <a:cubicBezTo>
                  <a:pt x="413" y="19233"/>
                  <a:pt x="449" y="19210"/>
                  <a:pt x="476" y="19187"/>
                </a:cubicBezTo>
                <a:close/>
                <a:moveTo>
                  <a:pt x="63" y="19783"/>
                </a:moveTo>
                <a:cubicBezTo>
                  <a:pt x="81" y="19723"/>
                  <a:pt x="108" y="19670"/>
                  <a:pt x="135" y="19610"/>
                </a:cubicBezTo>
                <a:cubicBezTo>
                  <a:pt x="108" y="19670"/>
                  <a:pt x="81" y="19723"/>
                  <a:pt x="63" y="19783"/>
                </a:cubicBezTo>
                <a:close/>
                <a:moveTo>
                  <a:pt x="287" y="19383"/>
                </a:moveTo>
                <a:cubicBezTo>
                  <a:pt x="251" y="19429"/>
                  <a:pt x="216" y="19481"/>
                  <a:pt x="189" y="19527"/>
                </a:cubicBezTo>
                <a:cubicBezTo>
                  <a:pt x="216" y="19481"/>
                  <a:pt x="242" y="19429"/>
                  <a:pt x="287" y="19383"/>
                </a:cubicBezTo>
                <a:close/>
                <a:moveTo>
                  <a:pt x="575" y="19104"/>
                </a:moveTo>
                <a:cubicBezTo>
                  <a:pt x="629" y="19067"/>
                  <a:pt x="683" y="19037"/>
                  <a:pt x="737" y="19006"/>
                </a:cubicBezTo>
                <a:cubicBezTo>
                  <a:pt x="683" y="19037"/>
                  <a:pt x="629" y="19074"/>
                  <a:pt x="575" y="19104"/>
                </a:cubicBezTo>
                <a:close/>
                <a:moveTo>
                  <a:pt x="1159" y="18826"/>
                </a:moveTo>
                <a:cubicBezTo>
                  <a:pt x="1267" y="18795"/>
                  <a:pt x="1384" y="18773"/>
                  <a:pt x="1500" y="18758"/>
                </a:cubicBezTo>
                <a:cubicBezTo>
                  <a:pt x="1384" y="18773"/>
                  <a:pt x="1267" y="18795"/>
                  <a:pt x="1159" y="18826"/>
                </a:cubicBezTo>
                <a:close/>
                <a:moveTo>
                  <a:pt x="845" y="18946"/>
                </a:moveTo>
                <a:cubicBezTo>
                  <a:pt x="907" y="18916"/>
                  <a:pt x="979" y="18893"/>
                  <a:pt x="1051" y="18863"/>
                </a:cubicBezTo>
                <a:cubicBezTo>
                  <a:pt x="979" y="18893"/>
                  <a:pt x="907" y="18916"/>
                  <a:pt x="845" y="18946"/>
                </a:cubicBezTo>
                <a:close/>
                <a:moveTo>
                  <a:pt x="20279" y="15440"/>
                </a:moveTo>
                <a:cubicBezTo>
                  <a:pt x="20324" y="15455"/>
                  <a:pt x="20369" y="15471"/>
                  <a:pt x="20414" y="15486"/>
                </a:cubicBezTo>
                <a:cubicBezTo>
                  <a:pt x="20378" y="15471"/>
                  <a:pt x="20333" y="15455"/>
                  <a:pt x="20279" y="15440"/>
                </a:cubicBezTo>
                <a:close/>
                <a:moveTo>
                  <a:pt x="21483" y="16413"/>
                </a:moveTo>
                <a:cubicBezTo>
                  <a:pt x="21501" y="16451"/>
                  <a:pt x="21501" y="16488"/>
                  <a:pt x="21519" y="16519"/>
                </a:cubicBezTo>
                <a:cubicBezTo>
                  <a:pt x="21510" y="16488"/>
                  <a:pt x="21501" y="16451"/>
                  <a:pt x="21483" y="16413"/>
                </a:cubicBezTo>
                <a:close/>
              </a:path>
            </a:pathLst>
          </a:custGeom>
          <a:solidFill>
            <a:schemeClr val="accent2">
              <a:lumMod val="75000"/>
            </a:schemeClr>
          </a:solidFill>
          <a:ln w="12700">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69" name="Shape">
            <a:extLst>
              <a:ext uri="{FF2B5EF4-FFF2-40B4-BE49-F238E27FC236}">
                <a16:creationId xmlns:a16="http://schemas.microsoft.com/office/drawing/2014/main" id="{C0D6F3FE-161B-9256-F8E0-3E3E463F9434}"/>
              </a:ext>
            </a:extLst>
          </p:cNvPr>
          <p:cNvSpPr/>
          <p:nvPr/>
        </p:nvSpPr>
        <p:spPr>
          <a:xfrm>
            <a:off x="15455050" y="8897578"/>
            <a:ext cx="2578693" cy="888531"/>
          </a:xfrm>
          <a:custGeom>
            <a:avLst/>
            <a:gdLst/>
            <a:ahLst/>
            <a:cxnLst>
              <a:cxn ang="0">
                <a:pos x="wd2" y="hd2"/>
              </a:cxn>
              <a:cxn ang="5400000">
                <a:pos x="wd2" y="hd2"/>
              </a:cxn>
              <a:cxn ang="10800000">
                <a:pos x="wd2" y="hd2"/>
              </a:cxn>
              <a:cxn ang="16200000">
                <a:pos x="wd2" y="hd2"/>
              </a:cxn>
            </a:cxnLst>
            <a:rect l="0" t="0" r="r" b="b"/>
            <a:pathLst>
              <a:path w="21100" h="21600" extrusionOk="0">
                <a:moveTo>
                  <a:pt x="19354" y="0"/>
                </a:moveTo>
                <a:cubicBezTo>
                  <a:pt x="19908" y="0"/>
                  <a:pt x="20436" y="757"/>
                  <a:pt x="20752" y="2142"/>
                </a:cubicBezTo>
                <a:lnTo>
                  <a:pt x="20822" y="2429"/>
                </a:lnTo>
                <a:cubicBezTo>
                  <a:pt x="21429" y="5041"/>
                  <a:pt x="20998" y="8541"/>
                  <a:pt x="19952" y="9533"/>
                </a:cubicBezTo>
                <a:cubicBezTo>
                  <a:pt x="14343" y="14966"/>
                  <a:pt x="8295" y="19066"/>
                  <a:pt x="1939" y="21548"/>
                </a:cubicBezTo>
                <a:cubicBezTo>
                  <a:pt x="1860" y="21574"/>
                  <a:pt x="1781" y="21600"/>
                  <a:pt x="1710" y="21600"/>
                </a:cubicBezTo>
                <a:cubicBezTo>
                  <a:pt x="937" y="21600"/>
                  <a:pt x="251" y="20085"/>
                  <a:pt x="84" y="17917"/>
                </a:cubicBezTo>
                <a:lnTo>
                  <a:pt x="40" y="17473"/>
                </a:lnTo>
                <a:cubicBezTo>
                  <a:pt x="-171" y="14757"/>
                  <a:pt x="480" y="12119"/>
                  <a:pt x="1464" y="11753"/>
                </a:cubicBezTo>
                <a:cubicBezTo>
                  <a:pt x="7592" y="9350"/>
                  <a:pt x="13429" y="5459"/>
                  <a:pt x="18818" y="287"/>
                </a:cubicBezTo>
                <a:cubicBezTo>
                  <a:pt x="18985" y="78"/>
                  <a:pt x="19170" y="0"/>
                  <a:pt x="19354" y="0"/>
                </a:cubicBezTo>
                <a:close/>
              </a:path>
            </a:pathLst>
          </a:custGeom>
          <a:solidFill>
            <a:srgbClr val="8EB4E3"/>
          </a:solidFill>
          <a:ln w="12700">
            <a:solidFill>
              <a:srgbClr val="8EB4E3"/>
            </a:solidFill>
            <a:miter lim="400000"/>
          </a:ln>
        </p:spPr>
        <p:txBody>
          <a:bodyPr lIns="76194" tIns="76194" rIns="76194" bIns="7619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6000" b="0" i="0" u="none" strike="noStrike" kern="1200" cap="none" spc="0" normalizeH="0" baseline="0" noProof="0">
              <a:ln>
                <a:noFill/>
              </a:ln>
              <a:solidFill>
                <a:srgbClr val="FFFFFF"/>
              </a:solidFill>
              <a:effectLst/>
              <a:uLnTx/>
              <a:uFillTx/>
              <a:latin typeface="Calibri"/>
              <a:ea typeface="+mn-ea"/>
              <a:cs typeface="+mn-cs"/>
            </a:endParaRPr>
          </a:p>
        </p:txBody>
      </p:sp>
      <p:sp>
        <p:nvSpPr>
          <p:cNvPr id="70" name="TextBox 19">
            <a:extLst>
              <a:ext uri="{FF2B5EF4-FFF2-40B4-BE49-F238E27FC236}">
                <a16:creationId xmlns:a16="http://schemas.microsoft.com/office/drawing/2014/main" id="{913BB448-57F6-4E36-90D6-24AE964C5E3D}"/>
              </a:ext>
            </a:extLst>
          </p:cNvPr>
          <p:cNvSpPr txBox="1"/>
          <p:nvPr/>
        </p:nvSpPr>
        <p:spPr>
          <a:xfrm>
            <a:off x="16297645" y="7544865"/>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06</a:t>
            </a:r>
          </a:p>
        </p:txBody>
      </p:sp>
      <p:sp>
        <p:nvSpPr>
          <p:cNvPr id="71" name="Rectángulo 70">
            <a:extLst>
              <a:ext uri="{FF2B5EF4-FFF2-40B4-BE49-F238E27FC236}">
                <a16:creationId xmlns:a16="http://schemas.microsoft.com/office/drawing/2014/main" id="{6BC41263-641A-27F5-5599-5A2DE562EDC2}"/>
              </a:ext>
            </a:extLst>
          </p:cNvPr>
          <p:cNvSpPr/>
          <p:nvPr/>
        </p:nvSpPr>
        <p:spPr>
          <a:xfrm>
            <a:off x="17888540" y="5164194"/>
            <a:ext cx="1901796"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rgbClr val="4F81BD"/>
                </a:solidFill>
                <a:effectLst>
                  <a:outerShdw blurRad="38100" dist="25400" dir="5400000" algn="ctr" rotWithShape="0">
                    <a:srgbClr val="6E747A">
                      <a:alpha val="43000"/>
                    </a:srgbClr>
                  </a:outerShdw>
                </a:effectLst>
                <a:latin typeface="Calibri"/>
              </a:rPr>
              <a:t>18 NOV 2022</a:t>
            </a:r>
          </a:p>
        </p:txBody>
      </p:sp>
      <p:sp>
        <p:nvSpPr>
          <p:cNvPr id="72" name="TextBox 35">
            <a:extLst>
              <a:ext uri="{FF2B5EF4-FFF2-40B4-BE49-F238E27FC236}">
                <a16:creationId xmlns:a16="http://schemas.microsoft.com/office/drawing/2014/main" id="{2C2D1B3C-8714-CA2E-7B79-67F991268C7E}"/>
              </a:ext>
            </a:extLst>
          </p:cNvPr>
          <p:cNvSpPr txBox="1"/>
          <p:nvPr/>
        </p:nvSpPr>
        <p:spPr>
          <a:xfrm>
            <a:off x="18671858" y="8895933"/>
            <a:ext cx="3227716" cy="1585049"/>
          </a:xfrm>
          <a:prstGeom prst="rect">
            <a:avLst/>
          </a:prstGeom>
          <a:noFill/>
        </p:spPr>
        <p:txBody>
          <a:bodyPr wrap="square" rtlCol="0">
            <a:spAutoFit/>
          </a:bodyPr>
          <a:lstStyle>
            <a:defPPr>
              <a:defRPr lang="es-CO"/>
            </a:defPPr>
            <a:lvl1pPr algn="ctr" defTabSz="376961">
              <a:defRPr sz="1600">
                <a:solidFill>
                  <a:schemeClr val="bg1">
                    <a:lumMod val="50000"/>
                  </a:schemeClr>
                </a:solidFill>
                <a:latin typeface="+mj-lt"/>
              </a:defRPr>
            </a:lvl1pPr>
          </a:lstStyle>
          <a:p>
            <a:pPr hangingPunct="1">
              <a:lnSpc>
                <a:spcPct val="100000"/>
              </a:lnSpc>
            </a:pPr>
            <a:r>
              <a:rPr lang="es-MX" sz="1940" kern="1200" dirty="0">
                <a:solidFill>
                  <a:prstClr val="white">
                    <a:lumMod val="50000"/>
                  </a:prstClr>
                </a:solidFill>
                <a:latin typeface="Calibri"/>
              </a:rPr>
              <a:t>RENOVACIÓN DE LA CERTIFICACIÓN POR ICONTEC</a:t>
            </a:r>
          </a:p>
          <a:p>
            <a:pPr hangingPunct="1">
              <a:lnSpc>
                <a:spcPct val="100000"/>
              </a:lnSpc>
            </a:pPr>
            <a:r>
              <a:rPr lang="es-MX" sz="1940" kern="1200" dirty="0">
                <a:solidFill>
                  <a:prstClr val="white">
                    <a:lumMod val="50000"/>
                  </a:prstClr>
                </a:solidFill>
                <a:latin typeface="Calibri"/>
              </a:rPr>
              <a:t>EN SISTEMAS DE GESTIÓN DE LA CALIDAD, BAJO LA NORMA</a:t>
            </a:r>
          </a:p>
          <a:p>
            <a:pPr hangingPunct="1">
              <a:lnSpc>
                <a:spcPct val="100000"/>
              </a:lnSpc>
            </a:pPr>
            <a:r>
              <a:rPr lang="es-MX" sz="1940" kern="1200" dirty="0">
                <a:solidFill>
                  <a:prstClr val="white">
                    <a:lumMod val="50000"/>
                  </a:prstClr>
                </a:solidFill>
                <a:latin typeface="Calibri"/>
              </a:rPr>
              <a:t>ISO: 9001: 2015</a:t>
            </a:r>
          </a:p>
        </p:txBody>
      </p:sp>
      <p:sp>
        <p:nvSpPr>
          <p:cNvPr id="73" name="Rectángulo 1">
            <a:extLst>
              <a:ext uri="{FF2B5EF4-FFF2-40B4-BE49-F238E27FC236}">
                <a16:creationId xmlns:a16="http://schemas.microsoft.com/office/drawing/2014/main" id="{FD92EF44-85CC-1E27-6150-282B6CCFBDA7}"/>
              </a:ext>
            </a:extLst>
          </p:cNvPr>
          <p:cNvSpPr>
            <a:spLocks noChangeArrowheads="1"/>
          </p:cNvSpPr>
          <p:nvPr/>
        </p:nvSpPr>
        <p:spPr bwMode="auto">
          <a:xfrm>
            <a:off x="2262209" y="538330"/>
            <a:ext cx="1657722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es-CO" sz="6000" b="1" i="0" u="none" strike="noStrike" kern="1200" cap="none" spc="-50" normalizeH="0" baseline="0" noProof="0" dirty="0">
                <a:ln>
                  <a:noFill/>
                </a:ln>
                <a:solidFill>
                  <a:srgbClr val="092561"/>
                </a:solidFill>
                <a:effectLst/>
                <a:uLnTx/>
                <a:uFillTx/>
                <a:latin typeface="Century Gothic" panose="020B0502020202020204" pitchFamily="34" charset="0"/>
                <a:cs typeface="Arial"/>
                <a:sym typeface="Montserrat Light"/>
              </a:rPr>
              <a:t>EVOLUCIÓN DEL SISTEMA DE GESTIÓN DE CALIDAD</a:t>
            </a:r>
          </a:p>
        </p:txBody>
      </p:sp>
      <p:sp>
        <p:nvSpPr>
          <p:cNvPr id="74" name="Rectángulo 73">
            <a:extLst>
              <a:ext uri="{FF2B5EF4-FFF2-40B4-BE49-F238E27FC236}">
                <a16:creationId xmlns:a16="http://schemas.microsoft.com/office/drawing/2014/main" id="{AB604A8C-CF26-43F5-8498-DA65A7B3AE8A}"/>
              </a:ext>
            </a:extLst>
          </p:cNvPr>
          <p:cNvSpPr/>
          <p:nvPr/>
        </p:nvSpPr>
        <p:spPr>
          <a:xfrm>
            <a:off x="18991838" y="2979248"/>
            <a:ext cx="1901796" cy="485288"/>
          </a:xfrm>
          <a:prstGeom prst="rect">
            <a:avLst/>
          </a:prstGeom>
          <a:noFill/>
        </p:spPr>
        <p:txBody>
          <a:bodyPr wrap="none" lIns="110899" tIns="55449" rIns="110899" bIns="55449">
            <a:spAutoFit/>
          </a:bodyPr>
          <a:lstStyle/>
          <a:p>
            <a:pPr algn="ctr" defTabSz="1108984" hangingPunct="1">
              <a:lnSpc>
                <a:spcPct val="100000"/>
              </a:lnSpc>
            </a:pPr>
            <a:r>
              <a:rPr lang="es-ES" sz="2426" b="1" kern="1200" dirty="0">
                <a:ln w="0">
                  <a:solidFill>
                    <a:sysClr val="windowText" lastClr="000000"/>
                  </a:solidFill>
                </a:ln>
                <a:solidFill>
                  <a:srgbClr val="4F81BD"/>
                </a:solidFill>
                <a:effectLst>
                  <a:outerShdw blurRad="38100" dist="25400" dir="5400000" algn="ctr" rotWithShape="0">
                    <a:srgbClr val="6E747A">
                      <a:alpha val="43000"/>
                    </a:srgbClr>
                  </a:outerShdw>
                </a:effectLst>
                <a:latin typeface="Calibri"/>
              </a:rPr>
              <a:t>22 NOV 2023</a:t>
            </a:r>
          </a:p>
        </p:txBody>
      </p:sp>
      <p:sp>
        <p:nvSpPr>
          <p:cNvPr id="75" name="TextBox 19">
            <a:extLst>
              <a:ext uri="{FF2B5EF4-FFF2-40B4-BE49-F238E27FC236}">
                <a16:creationId xmlns:a16="http://schemas.microsoft.com/office/drawing/2014/main" id="{944CFFAA-9D9A-4884-A826-4333A8BB7B42}"/>
              </a:ext>
            </a:extLst>
          </p:cNvPr>
          <p:cNvSpPr txBox="1"/>
          <p:nvPr/>
        </p:nvSpPr>
        <p:spPr>
          <a:xfrm>
            <a:off x="18887335" y="6780562"/>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07</a:t>
            </a:r>
          </a:p>
        </p:txBody>
      </p:sp>
      <p:sp>
        <p:nvSpPr>
          <p:cNvPr id="76" name="TextBox 19">
            <a:extLst>
              <a:ext uri="{FF2B5EF4-FFF2-40B4-BE49-F238E27FC236}">
                <a16:creationId xmlns:a16="http://schemas.microsoft.com/office/drawing/2014/main" id="{ECBFF612-BD4D-4495-B0A9-DB35993C9CF4}"/>
              </a:ext>
            </a:extLst>
          </p:cNvPr>
          <p:cNvSpPr txBox="1"/>
          <p:nvPr/>
        </p:nvSpPr>
        <p:spPr>
          <a:xfrm>
            <a:off x="20417047" y="4163838"/>
            <a:ext cx="809837"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4800" b="1" dirty="0">
                <a:solidFill>
                  <a:prstClr val="white"/>
                </a:solidFill>
                <a:latin typeface="Calibri"/>
              </a:rPr>
              <a:t>08</a:t>
            </a:r>
          </a:p>
        </p:txBody>
      </p:sp>
      <p:sp>
        <p:nvSpPr>
          <p:cNvPr id="77" name="TextBox 35">
            <a:extLst>
              <a:ext uri="{FF2B5EF4-FFF2-40B4-BE49-F238E27FC236}">
                <a16:creationId xmlns:a16="http://schemas.microsoft.com/office/drawing/2014/main" id="{1DDCC54F-E0A0-4F08-9BBE-1B83D3F40DA0}"/>
              </a:ext>
            </a:extLst>
          </p:cNvPr>
          <p:cNvSpPr txBox="1"/>
          <p:nvPr/>
        </p:nvSpPr>
        <p:spPr>
          <a:xfrm>
            <a:off x="20995808" y="7339035"/>
            <a:ext cx="3227717" cy="1585049"/>
          </a:xfrm>
          <a:prstGeom prst="rect">
            <a:avLst/>
          </a:prstGeom>
          <a:noFill/>
        </p:spPr>
        <p:txBody>
          <a:bodyPr wrap="square" rtlCol="0">
            <a:spAutoFit/>
          </a:bodyPr>
          <a:lstStyle>
            <a:defPPr>
              <a:defRPr lang="es-CO"/>
            </a:defPPr>
            <a:lvl1pPr algn="ctr" defTabSz="376961">
              <a:defRPr sz="1600">
                <a:solidFill>
                  <a:srgbClr val="0070C0"/>
                </a:solidFill>
                <a:latin typeface="+mj-lt"/>
              </a:defRPr>
            </a:lvl1pPr>
          </a:lstStyle>
          <a:p>
            <a:pPr hangingPunct="1">
              <a:lnSpc>
                <a:spcPct val="100000"/>
              </a:lnSpc>
            </a:pPr>
            <a:r>
              <a:rPr lang="es-MX" sz="1940" kern="1200" dirty="0">
                <a:latin typeface="Calibri"/>
              </a:rPr>
              <a:t>SEGUIMIENTO DE LA CERTIFICACIÓN POR ICONTEC</a:t>
            </a:r>
          </a:p>
          <a:p>
            <a:pPr hangingPunct="1">
              <a:lnSpc>
                <a:spcPct val="100000"/>
              </a:lnSpc>
            </a:pPr>
            <a:r>
              <a:rPr lang="es-MX" sz="1940" kern="1200" dirty="0">
                <a:latin typeface="Calibri"/>
              </a:rPr>
              <a:t>EN SISTEMAS DE GESTIÓN DE LA CALIDAD, BAJO LA NORMA</a:t>
            </a:r>
          </a:p>
          <a:p>
            <a:pPr hangingPunct="1">
              <a:lnSpc>
                <a:spcPct val="100000"/>
              </a:lnSpc>
            </a:pPr>
            <a:r>
              <a:rPr lang="es-MX" sz="1940" kern="1200" dirty="0">
                <a:latin typeface="Calibri"/>
              </a:rPr>
              <a:t>ISO: 9001: 2015</a:t>
            </a:r>
          </a:p>
        </p:txBody>
      </p:sp>
    </p:spTree>
    <p:extLst>
      <p:ext uri="{BB962C8B-B14F-4D97-AF65-F5344CB8AC3E}">
        <p14:creationId xmlns:p14="http://schemas.microsoft.com/office/powerpoint/2010/main" val="211415190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a 15">
            <a:extLst>
              <a:ext uri="{FF2B5EF4-FFF2-40B4-BE49-F238E27FC236}">
                <a16:creationId xmlns:a16="http://schemas.microsoft.com/office/drawing/2014/main" id="{C6AB5362-5B5E-4165-94D8-2AE31FD2B515}"/>
              </a:ext>
            </a:extLst>
          </p:cNvPr>
          <p:cNvGraphicFramePr/>
          <p:nvPr>
            <p:extLst>
              <p:ext uri="{D42A27DB-BD31-4B8C-83A1-F6EECF244321}">
                <p14:modId xmlns:p14="http://schemas.microsoft.com/office/powerpoint/2010/main" val="933933653"/>
              </p:ext>
            </p:extLst>
          </p:nvPr>
        </p:nvGraphicFramePr>
        <p:xfrm>
          <a:off x="4049485" y="1882791"/>
          <a:ext cx="19300372" cy="10705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ítulo 1">
            <a:extLst>
              <a:ext uri="{FF2B5EF4-FFF2-40B4-BE49-F238E27FC236}">
                <a16:creationId xmlns:a16="http://schemas.microsoft.com/office/drawing/2014/main" id="{B91ECC4B-A833-433E-B0A6-F893B730BCF7}"/>
              </a:ext>
            </a:extLst>
          </p:cNvPr>
          <p:cNvSpPr txBox="1">
            <a:spLocks/>
          </p:cNvSpPr>
          <p:nvPr/>
        </p:nvSpPr>
        <p:spPr>
          <a:xfrm>
            <a:off x="-1203808" y="253408"/>
            <a:ext cx="14075229" cy="1913344"/>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6000" b="1" spc="200">
                <a:solidFill>
                  <a:srgbClr val="092561"/>
                </a:solidFill>
                <a:latin typeface="Century Gothic" panose="020B0502020202020204" pitchFamily="34" charset="0"/>
                <a:ea typeface="Montserrat" charset="0"/>
                <a:cs typeface="Montserrat" charset="0"/>
              </a:defRPr>
            </a:lvl1pPr>
          </a:lstStyle>
          <a:p>
            <a:r>
              <a:rPr lang="es-ES_tradnl" dirty="0"/>
              <a:t>ESTRUCTURA FUNCIONAL – </a:t>
            </a:r>
          </a:p>
          <a:p>
            <a:pPr algn="l"/>
            <a:r>
              <a:rPr lang="es-ES_tradnl" dirty="0"/>
              <a:t>               OFICINA DE PLANEACIÓN</a:t>
            </a:r>
          </a:p>
        </p:txBody>
      </p:sp>
      <p:sp>
        <p:nvSpPr>
          <p:cNvPr id="18" name="CuadroTexto 17">
            <a:extLst>
              <a:ext uri="{FF2B5EF4-FFF2-40B4-BE49-F238E27FC236}">
                <a16:creationId xmlns:a16="http://schemas.microsoft.com/office/drawing/2014/main" id="{B31877B5-B12C-41E8-8375-1B5BFFF600E5}"/>
              </a:ext>
            </a:extLst>
          </p:cNvPr>
          <p:cNvSpPr txBox="1"/>
          <p:nvPr/>
        </p:nvSpPr>
        <p:spPr>
          <a:xfrm>
            <a:off x="3004457" y="12096796"/>
            <a:ext cx="4585064" cy="118494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20000"/>
              </a:lnSpc>
              <a:spcBef>
                <a:spcPts val="0"/>
              </a:spcBef>
              <a:spcAft>
                <a:spcPts val="0"/>
              </a:spcAft>
              <a:buClrTx/>
              <a:buSzTx/>
              <a:buFontTx/>
              <a:buNone/>
              <a:tabLst/>
            </a:pPr>
            <a:r>
              <a:rPr kumimoji="0" lang="es-CO" sz="2000" b="1" i="1" u="none" strike="noStrike" cap="none" spc="0" normalizeH="0" baseline="0" dirty="0">
                <a:ln>
                  <a:noFill/>
                </a:ln>
                <a:solidFill>
                  <a:srgbClr val="2C4477"/>
                </a:solidFill>
                <a:uFillTx/>
                <a:latin typeface="Century Gothic" panose="020B0502020202020204" pitchFamily="34" charset="0"/>
                <a:sym typeface="Montserrat Light"/>
              </a:rPr>
              <a:t>Alexandra </a:t>
            </a:r>
            <a:r>
              <a:rPr kumimoji="0" lang="es-CO" sz="2000" b="1" i="1" u="none" strike="noStrike" cap="none" spc="0" normalizeH="0" baseline="0" dirty="0" err="1">
                <a:ln>
                  <a:noFill/>
                </a:ln>
                <a:solidFill>
                  <a:srgbClr val="2C4477"/>
                </a:solidFill>
                <a:uFillTx/>
                <a:latin typeface="Century Gothic" panose="020B0502020202020204" pitchFamily="34" charset="0"/>
                <a:sym typeface="Montserrat Light"/>
              </a:rPr>
              <a:t>Nuñez</a:t>
            </a:r>
            <a:r>
              <a:rPr kumimoji="0" lang="es-CO" sz="2000" b="1" i="1" u="none" strike="noStrike" cap="none" spc="0" normalizeH="0" baseline="0" dirty="0">
                <a:ln>
                  <a:noFill/>
                </a:ln>
                <a:solidFill>
                  <a:srgbClr val="2C4477"/>
                </a:solidFill>
                <a:uFillTx/>
                <a:latin typeface="Century Gothic" panose="020B0502020202020204" pitchFamily="34" charset="0"/>
                <a:sym typeface="Montserrat Light"/>
              </a:rPr>
              <a:t>; Angie Landinez, Celia Urdaneta; Consuelo Camargo, Steven</a:t>
            </a:r>
            <a:r>
              <a:rPr kumimoji="0" lang="es-CO" sz="2000" b="1" i="1" u="none" strike="noStrike" cap="none" spc="0" normalizeH="0" dirty="0">
                <a:ln>
                  <a:noFill/>
                </a:ln>
                <a:solidFill>
                  <a:srgbClr val="2C4477"/>
                </a:solidFill>
                <a:uFillTx/>
                <a:latin typeface="Century Gothic" panose="020B0502020202020204" pitchFamily="34" charset="0"/>
                <a:sym typeface="Montserrat Light"/>
              </a:rPr>
              <a:t> Macías</a:t>
            </a:r>
            <a:endParaRPr kumimoji="0" lang="es-CO" sz="2000" b="1" i="1" u="none" strike="noStrike" cap="none" spc="0" normalizeH="0" baseline="0" dirty="0">
              <a:ln>
                <a:noFill/>
              </a:ln>
              <a:solidFill>
                <a:srgbClr val="2C4477"/>
              </a:solidFill>
              <a:uFillTx/>
              <a:latin typeface="Century Gothic" panose="020B0502020202020204" pitchFamily="34" charset="0"/>
              <a:sym typeface="Montserrat Light"/>
            </a:endParaRPr>
          </a:p>
        </p:txBody>
      </p:sp>
      <p:sp>
        <p:nvSpPr>
          <p:cNvPr id="19" name="Flecha: hacia abajo 18">
            <a:extLst>
              <a:ext uri="{FF2B5EF4-FFF2-40B4-BE49-F238E27FC236}">
                <a16:creationId xmlns:a16="http://schemas.microsoft.com/office/drawing/2014/main" id="{0E7FA7AD-A843-4979-9C8D-1744F73694A5}"/>
              </a:ext>
            </a:extLst>
          </p:cNvPr>
          <p:cNvSpPr/>
          <p:nvPr/>
        </p:nvSpPr>
        <p:spPr>
          <a:xfrm>
            <a:off x="8003721" y="12068585"/>
            <a:ext cx="1261656" cy="446567"/>
          </a:xfrm>
          <a:prstGeom prst="downArrow">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0" name="CuadroTexto 19">
            <a:extLst>
              <a:ext uri="{FF2B5EF4-FFF2-40B4-BE49-F238E27FC236}">
                <a16:creationId xmlns:a16="http://schemas.microsoft.com/office/drawing/2014/main" id="{5CCAA3F6-AD9C-47A8-B9F4-52A4618E0BB8}"/>
              </a:ext>
            </a:extLst>
          </p:cNvPr>
          <p:cNvSpPr txBox="1"/>
          <p:nvPr/>
        </p:nvSpPr>
        <p:spPr>
          <a:xfrm>
            <a:off x="1831521" y="8911663"/>
            <a:ext cx="6172200"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just" defTabSz="825500" rtl="0" fontAlgn="auto" latinLnBrk="0" hangingPunct="0">
              <a:lnSpc>
                <a:spcPct val="120000"/>
              </a:lnSpc>
              <a:spcBef>
                <a:spcPts val="0"/>
              </a:spcBef>
              <a:spcAft>
                <a:spcPts val="0"/>
              </a:spcAft>
              <a:buClrTx/>
              <a:buSzTx/>
              <a:buFontTx/>
              <a:buNone/>
              <a:tabLst/>
            </a:pPr>
            <a:r>
              <a:rPr kumimoji="0" lang="es-CO" b="1" i="0" u="none" strike="noStrike" cap="none" spc="0" normalizeH="0" baseline="0" dirty="0">
                <a:ln>
                  <a:noFill/>
                </a:ln>
                <a:solidFill>
                  <a:schemeClr val="accent2"/>
                </a:solidFill>
                <a:uFillTx/>
                <a:latin typeface="Century Gothic" panose="020B0502020202020204" pitchFamily="34" charset="0"/>
                <a:sym typeface="Montserrat Light"/>
              </a:rPr>
              <a:t>sig@mail.uniatlantico.edu.co</a:t>
            </a:r>
            <a:endParaRPr kumimoji="0" lang="es-CO" b="1" i="1" u="none" strike="noStrike" cap="none" spc="0" normalizeH="0" baseline="0" dirty="0">
              <a:ln>
                <a:noFill/>
              </a:ln>
              <a:solidFill>
                <a:schemeClr val="accent2"/>
              </a:solidFill>
              <a:uFillTx/>
              <a:latin typeface="Century Gothic" panose="020B0502020202020204" pitchFamily="34" charset="0"/>
              <a:sym typeface="Montserrat Light"/>
            </a:endParaRPr>
          </a:p>
        </p:txBody>
      </p:sp>
    </p:spTree>
    <p:extLst>
      <p:ext uri="{BB962C8B-B14F-4D97-AF65-F5344CB8AC3E}">
        <p14:creationId xmlns:p14="http://schemas.microsoft.com/office/powerpoint/2010/main" val="319097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B91ECC4B-A833-433E-B0A6-F893B730BCF7}"/>
              </a:ext>
            </a:extLst>
          </p:cNvPr>
          <p:cNvSpPr txBox="1">
            <a:spLocks/>
          </p:cNvSpPr>
          <p:nvPr/>
        </p:nvSpPr>
        <p:spPr>
          <a:xfrm>
            <a:off x="0" y="-129642"/>
            <a:ext cx="14075229" cy="1002839"/>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6000" b="1" spc="200">
                <a:solidFill>
                  <a:srgbClr val="092561"/>
                </a:solidFill>
                <a:latin typeface="Century Gothic" panose="020B0502020202020204" pitchFamily="34" charset="0"/>
                <a:ea typeface="Montserrat" charset="0"/>
                <a:cs typeface="Montserrat" charset="0"/>
              </a:defRPr>
            </a:lvl1pPr>
          </a:lstStyle>
          <a:p>
            <a:r>
              <a:rPr lang="es-ES_tradnl" dirty="0"/>
              <a:t>ESTRUCTURA ORGANIZACIONAL</a:t>
            </a:r>
          </a:p>
        </p:txBody>
      </p:sp>
      <p:sp>
        <p:nvSpPr>
          <p:cNvPr id="14" name="Título 1">
            <a:extLst>
              <a:ext uri="{FF2B5EF4-FFF2-40B4-BE49-F238E27FC236}">
                <a16:creationId xmlns:a16="http://schemas.microsoft.com/office/drawing/2014/main" id="{7754A186-73D0-4998-A8A7-97E6BE19141D}"/>
              </a:ext>
            </a:extLst>
          </p:cNvPr>
          <p:cNvSpPr txBox="1">
            <a:spLocks/>
          </p:cNvSpPr>
          <p:nvPr/>
        </p:nvSpPr>
        <p:spPr>
          <a:xfrm>
            <a:off x="15093043" y="113275"/>
            <a:ext cx="9519557" cy="864660"/>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6000" b="1" spc="200">
                <a:solidFill>
                  <a:srgbClr val="092561"/>
                </a:solidFill>
                <a:latin typeface="Century Gothic" panose="020B0502020202020204" pitchFamily="34" charset="0"/>
                <a:ea typeface="Montserrat" charset="0"/>
                <a:cs typeface="Montserrat" charset="0"/>
              </a:defRPr>
            </a:lvl1pPr>
          </a:lstStyle>
          <a:p>
            <a:r>
              <a:rPr lang="es-ES_tradnl" sz="2800" i="1" spc="0" dirty="0"/>
              <a:t>Acuerdo Superior 000038 de 19 dic 2022</a:t>
            </a:r>
          </a:p>
        </p:txBody>
      </p:sp>
      <p:grpSp>
        <p:nvGrpSpPr>
          <p:cNvPr id="4" name="Grupo 3">
            <a:extLst>
              <a:ext uri="{FF2B5EF4-FFF2-40B4-BE49-F238E27FC236}">
                <a16:creationId xmlns:a16="http://schemas.microsoft.com/office/drawing/2014/main" id="{767FE612-329A-4D7E-B6B8-070AE9B4F21F}"/>
              </a:ext>
            </a:extLst>
          </p:cNvPr>
          <p:cNvGrpSpPr/>
          <p:nvPr/>
        </p:nvGrpSpPr>
        <p:grpSpPr>
          <a:xfrm>
            <a:off x="15427" y="984691"/>
            <a:ext cx="24368573" cy="12636615"/>
            <a:chOff x="15427" y="984691"/>
            <a:chExt cx="24368573" cy="12636615"/>
          </a:xfrm>
        </p:grpSpPr>
        <p:pic>
          <p:nvPicPr>
            <p:cNvPr id="3" name="Imagen 2">
              <a:extLst>
                <a:ext uri="{FF2B5EF4-FFF2-40B4-BE49-F238E27FC236}">
                  <a16:creationId xmlns:a16="http://schemas.microsoft.com/office/drawing/2014/main" id="{27685CF0-9FE7-44F4-8546-D275182D7D30}"/>
                </a:ext>
              </a:extLst>
            </p:cNvPr>
            <p:cNvPicPr>
              <a:picLocks noChangeAspect="1"/>
            </p:cNvPicPr>
            <p:nvPr/>
          </p:nvPicPr>
          <p:blipFill>
            <a:blip r:embed="rId2"/>
            <a:stretch>
              <a:fillRect/>
            </a:stretch>
          </p:blipFill>
          <p:spPr>
            <a:xfrm>
              <a:off x="15427" y="984691"/>
              <a:ext cx="24368573" cy="12636615"/>
            </a:xfrm>
            <a:prstGeom prst="rect">
              <a:avLst/>
            </a:prstGeom>
          </p:spPr>
        </p:pic>
        <p:sp>
          <p:nvSpPr>
            <p:cNvPr id="2" name="Flecha: hacia abajo 1">
              <a:extLst>
                <a:ext uri="{FF2B5EF4-FFF2-40B4-BE49-F238E27FC236}">
                  <a16:creationId xmlns:a16="http://schemas.microsoft.com/office/drawing/2014/main" id="{A36FB229-48A5-46AE-9928-76143E700AF5}"/>
                </a:ext>
              </a:extLst>
            </p:cNvPr>
            <p:cNvSpPr/>
            <p:nvPr/>
          </p:nvSpPr>
          <p:spPr>
            <a:xfrm>
              <a:off x="23276379" y="4016828"/>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Flecha: hacia abajo 4">
              <a:extLst>
                <a:ext uri="{FF2B5EF4-FFF2-40B4-BE49-F238E27FC236}">
                  <a16:creationId xmlns:a16="http://schemas.microsoft.com/office/drawing/2014/main" id="{C793C760-AF39-443C-BCCF-0286A1AD90EE}"/>
                </a:ext>
              </a:extLst>
            </p:cNvPr>
            <p:cNvSpPr/>
            <p:nvPr/>
          </p:nvSpPr>
          <p:spPr>
            <a:xfrm>
              <a:off x="21175436" y="4016828"/>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Flecha: hacia abajo 5">
              <a:extLst>
                <a:ext uri="{FF2B5EF4-FFF2-40B4-BE49-F238E27FC236}">
                  <a16:creationId xmlns:a16="http://schemas.microsoft.com/office/drawing/2014/main" id="{256E486F-9393-4630-BF7A-BFACD3E6F251}"/>
                </a:ext>
              </a:extLst>
            </p:cNvPr>
            <p:cNvSpPr/>
            <p:nvPr/>
          </p:nvSpPr>
          <p:spPr>
            <a:xfrm rot="5400000">
              <a:off x="3252109" y="7751535"/>
              <a:ext cx="408214" cy="391886"/>
            </a:xfrm>
            <a:prstGeom prst="downArrow">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Flecha: hacia abajo 7">
              <a:extLst>
                <a:ext uri="{FF2B5EF4-FFF2-40B4-BE49-F238E27FC236}">
                  <a16:creationId xmlns:a16="http://schemas.microsoft.com/office/drawing/2014/main" id="{6B1CB9B2-90F6-4685-A1AE-109B425ECEBF}"/>
                </a:ext>
              </a:extLst>
            </p:cNvPr>
            <p:cNvSpPr/>
            <p:nvPr/>
          </p:nvSpPr>
          <p:spPr>
            <a:xfrm rot="5400000">
              <a:off x="3252109" y="9585778"/>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Flecha: hacia abajo 8">
              <a:extLst>
                <a:ext uri="{FF2B5EF4-FFF2-40B4-BE49-F238E27FC236}">
                  <a16:creationId xmlns:a16="http://schemas.microsoft.com/office/drawing/2014/main" id="{4F6FFD0E-AB99-4494-B389-DC51D7AAB0F0}"/>
                </a:ext>
              </a:extLst>
            </p:cNvPr>
            <p:cNvSpPr/>
            <p:nvPr/>
          </p:nvSpPr>
          <p:spPr>
            <a:xfrm rot="5400000">
              <a:off x="20407994" y="9814377"/>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Flecha: hacia abajo 9">
              <a:extLst>
                <a:ext uri="{FF2B5EF4-FFF2-40B4-BE49-F238E27FC236}">
                  <a16:creationId xmlns:a16="http://schemas.microsoft.com/office/drawing/2014/main" id="{E95B8F2D-218D-44AA-8814-D008B335CE4D}"/>
                </a:ext>
              </a:extLst>
            </p:cNvPr>
            <p:cNvSpPr/>
            <p:nvPr/>
          </p:nvSpPr>
          <p:spPr>
            <a:xfrm rot="5400000">
              <a:off x="19645994" y="8119833"/>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Flecha: hacia abajo 10">
              <a:extLst>
                <a:ext uri="{FF2B5EF4-FFF2-40B4-BE49-F238E27FC236}">
                  <a16:creationId xmlns:a16="http://schemas.microsoft.com/office/drawing/2014/main" id="{2453B9E9-8710-48CB-A2DB-F5898F69E27C}"/>
                </a:ext>
              </a:extLst>
            </p:cNvPr>
            <p:cNvSpPr/>
            <p:nvPr/>
          </p:nvSpPr>
          <p:spPr>
            <a:xfrm rot="5400000">
              <a:off x="19645994" y="7343321"/>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Flecha: hacia abajo 11">
              <a:extLst>
                <a:ext uri="{FF2B5EF4-FFF2-40B4-BE49-F238E27FC236}">
                  <a16:creationId xmlns:a16="http://schemas.microsoft.com/office/drawing/2014/main" id="{AE0F172B-9151-450A-9FAB-7D770583267A}"/>
                </a:ext>
              </a:extLst>
            </p:cNvPr>
            <p:cNvSpPr/>
            <p:nvPr/>
          </p:nvSpPr>
          <p:spPr>
            <a:xfrm rot="5400000">
              <a:off x="12183836" y="8948964"/>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Flecha: hacia abajo 12">
              <a:extLst>
                <a:ext uri="{FF2B5EF4-FFF2-40B4-BE49-F238E27FC236}">
                  <a16:creationId xmlns:a16="http://schemas.microsoft.com/office/drawing/2014/main" id="{BDB84740-ED29-477B-AD68-069FA0775569}"/>
                </a:ext>
              </a:extLst>
            </p:cNvPr>
            <p:cNvSpPr/>
            <p:nvPr/>
          </p:nvSpPr>
          <p:spPr>
            <a:xfrm rot="5400000">
              <a:off x="13585371" y="9789885"/>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Flecha: hacia abajo 14">
              <a:extLst>
                <a:ext uri="{FF2B5EF4-FFF2-40B4-BE49-F238E27FC236}">
                  <a16:creationId xmlns:a16="http://schemas.microsoft.com/office/drawing/2014/main" id="{7C3EA7E3-6F51-451A-8C76-E6CF7A45FAB9}"/>
                </a:ext>
              </a:extLst>
            </p:cNvPr>
            <p:cNvSpPr/>
            <p:nvPr/>
          </p:nvSpPr>
          <p:spPr>
            <a:xfrm rot="5400000">
              <a:off x="9854293" y="3484335"/>
              <a:ext cx="408214" cy="391886"/>
            </a:xfrm>
            <a:prstGeom prst="downArrow">
              <a:avLst/>
            </a:prstGeom>
            <a:solidFill>
              <a:srgbClr val="558E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sp>
        <p:nvSpPr>
          <p:cNvPr id="16" name="Flecha: hacia abajo 15">
            <a:extLst>
              <a:ext uri="{FF2B5EF4-FFF2-40B4-BE49-F238E27FC236}">
                <a16:creationId xmlns:a16="http://schemas.microsoft.com/office/drawing/2014/main" id="{602D6017-43FF-4DE6-BF7A-8233BF04BEEC}"/>
              </a:ext>
            </a:extLst>
          </p:cNvPr>
          <p:cNvSpPr/>
          <p:nvPr/>
        </p:nvSpPr>
        <p:spPr>
          <a:xfrm>
            <a:off x="17213036" y="3973285"/>
            <a:ext cx="408214" cy="391886"/>
          </a:xfrm>
          <a:prstGeom prst="downArrow">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Flecha: hacia abajo 17">
            <a:extLst>
              <a:ext uri="{FF2B5EF4-FFF2-40B4-BE49-F238E27FC236}">
                <a16:creationId xmlns:a16="http://schemas.microsoft.com/office/drawing/2014/main" id="{433CDC4E-7C7A-42ED-8AFC-5C8679627E78}"/>
              </a:ext>
            </a:extLst>
          </p:cNvPr>
          <p:cNvSpPr/>
          <p:nvPr/>
        </p:nvSpPr>
        <p:spPr>
          <a:xfrm rot="5400000">
            <a:off x="3252109" y="7135836"/>
            <a:ext cx="408214" cy="391886"/>
          </a:xfrm>
          <a:prstGeom prst="downArrow">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Flecha: hacia abajo 18">
            <a:extLst>
              <a:ext uri="{FF2B5EF4-FFF2-40B4-BE49-F238E27FC236}">
                <a16:creationId xmlns:a16="http://schemas.microsoft.com/office/drawing/2014/main" id="{945812E0-03AA-4A41-A529-137BC9803F35}"/>
              </a:ext>
            </a:extLst>
          </p:cNvPr>
          <p:cNvSpPr/>
          <p:nvPr/>
        </p:nvSpPr>
        <p:spPr>
          <a:xfrm rot="5400000">
            <a:off x="3252109" y="8765972"/>
            <a:ext cx="408214" cy="391886"/>
          </a:xfrm>
          <a:prstGeom prst="downArrow">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80488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598130" y="986589"/>
            <a:ext cx="1356787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6000" b="1" i="0" u="none" strike="noStrike" kern="1200" cap="none" spc="-50" normalizeH="0" baseline="0" noProof="0" dirty="0">
                <a:ln>
                  <a:noFill/>
                </a:ln>
                <a:solidFill>
                  <a:srgbClr val="092561"/>
                </a:solidFill>
                <a:effectLst/>
                <a:uLnTx/>
                <a:uFillTx/>
                <a:latin typeface="Century Gothic" panose="020B0502020202020204" pitchFamily="34" charset="0"/>
                <a:cs typeface="Arial"/>
                <a:sym typeface="Montserrat Light"/>
              </a:rPr>
              <a:t>POLÍTICA DE CALIDAD</a:t>
            </a:r>
            <a:endParaRPr kumimoji="0" lang="es-CO" sz="6000" b="1" i="0" u="none" strike="noStrike" kern="1200" cap="none" spc="-50" normalizeH="0" baseline="0" noProof="0" dirty="0">
              <a:ln>
                <a:noFill/>
              </a:ln>
              <a:solidFill>
                <a:srgbClr val="092561"/>
              </a:solidFill>
              <a:effectLst/>
              <a:uLnTx/>
              <a:uFillTx/>
              <a:latin typeface="Century Gothic" panose="020B0502020202020204" pitchFamily="34" charset="0"/>
              <a:cs typeface="Arial"/>
              <a:sym typeface="Montserrat Light"/>
            </a:endParaRPr>
          </a:p>
        </p:txBody>
      </p:sp>
      <p:sp>
        <p:nvSpPr>
          <p:cNvPr id="10" name="Rectángulo 9"/>
          <p:cNvSpPr/>
          <p:nvPr/>
        </p:nvSpPr>
        <p:spPr>
          <a:xfrm>
            <a:off x="1143001" y="2437309"/>
            <a:ext cx="22043570" cy="9557296"/>
          </a:xfrm>
          <a:prstGeom prst="rect">
            <a:avLst/>
          </a:prstGeom>
        </p:spPr>
        <p:txBody>
          <a:bodyPr wrap="square">
            <a:spAutoFit/>
          </a:bodyPr>
          <a:lstStyle/>
          <a:p>
            <a:pPr marL="0" marR="0" lvl="0" indent="0" algn="just" defTabSz="825500" rtl="0" eaLnBrk="1" fontAlgn="auto" latinLnBrk="0" hangingPunct="0">
              <a:lnSpc>
                <a:spcPct val="120000"/>
              </a:lnSpc>
              <a:spcBef>
                <a:spcPts val="0"/>
              </a:spcBef>
              <a:spcAft>
                <a:spcPts val="0"/>
              </a:spcAft>
              <a:buClrTx/>
              <a:buSzTx/>
              <a:buFontTx/>
              <a:buNone/>
              <a:tabLst/>
              <a:defRPr/>
            </a:pPr>
            <a:r>
              <a:rPr kumimoji="0" lang="es-ES_tradnl" sz="4000" b="0" i="0" u="none" strike="noStrike" kern="0" cap="none" spc="0" normalizeH="0" baseline="0" noProof="0" dirty="0">
                <a:ln>
                  <a:noFill/>
                </a:ln>
                <a:solidFill>
                  <a:srgbClr val="FFFFFF">
                    <a:lumMod val="50000"/>
                  </a:srgbClr>
                </a:solidFill>
                <a:effectLst/>
                <a:uLnTx/>
                <a:uFillTx/>
                <a:latin typeface="Century Gothic" panose="020B0502020202020204" pitchFamily="34" charset="0"/>
                <a:ea typeface="Arial" charset="0"/>
                <a:cs typeface="Calibri" panose="020F0502020204030204" pitchFamily="34" charset="0"/>
                <a:sym typeface="Montserrat Light"/>
              </a:rPr>
              <a:t>La Universidad del Atlántico forma profesionales integrales a través de los servicios de docencia, investigación, extensión, proyección social y bienestar universitario, coherente con su Plan Estratégico y para ello:</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Utilizamos los recursos de forma racional, priorizando nuestras necesidades y gestionando la consecución de los mismos para garantizar la prestación del servicio.</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Nos comunicamos con nuestros clientes internos y externos, a través de diferentes medios, de forma precisa, objetiva, oportuna y confiable.</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Planificamos nuestras actividades para generar resultados con eficiencia, eficacia y efectividad cumpliendo los estándares de calidad establecidos.</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Contamos con personal competente para asegurar la prestación de los servicios ofrecidos por la Institución.</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Identificamos, evaluamos y cumplimos las necesidades y expectativas de nuestros clientes.</a:t>
            </a:r>
          </a:p>
          <a:p>
            <a:pPr marL="838200" marR="0" lvl="1" indent="-571500" algn="just" defTabSz="825500" rtl="0" eaLnBrk="1" fontAlgn="auto" latinLnBrk="0" hangingPunct="0">
              <a:lnSpc>
                <a:spcPct val="120000"/>
              </a:lnSpc>
              <a:spcBef>
                <a:spcPts val="0"/>
              </a:spcBef>
              <a:spcAft>
                <a:spcPts val="0"/>
              </a:spcAft>
              <a:buClrTx/>
              <a:buSzTx/>
              <a:buFont typeface="Wingdings" panose="05000000000000000000" pitchFamily="2" charset="2"/>
              <a:buChar char="§"/>
              <a:tabLst/>
              <a:defRPr/>
            </a:pPr>
            <a:r>
              <a:rPr kumimoji="0" lang="es-ES_tradnl" sz="3600" b="0" i="0" u="none" strike="noStrike" kern="0" cap="none" spc="0" normalizeH="0" baseline="0" noProof="0" dirty="0">
                <a:ln>
                  <a:noFill/>
                </a:ln>
                <a:solidFill>
                  <a:srgbClr val="1E3B7D"/>
                </a:solidFill>
                <a:effectLst/>
                <a:uLnTx/>
                <a:uFillTx/>
                <a:latin typeface="Century Gothic" panose="020B0502020202020204" pitchFamily="34" charset="0"/>
                <a:ea typeface="Arial" charset="0"/>
                <a:cs typeface="Calibri" panose="020F0502020204030204" pitchFamily="34" charset="0"/>
                <a:sym typeface="Montserrat Light"/>
              </a:rPr>
              <a:t>Mejoramos continuamente nuestro Sistema Integrado de Gestión fomentando la cultura del autocontrol, autorregulación y autogestión. </a:t>
            </a:r>
          </a:p>
        </p:txBody>
      </p:sp>
      <p:sp>
        <p:nvSpPr>
          <p:cNvPr id="2" name="CuadroTexto 1">
            <a:extLst>
              <a:ext uri="{FF2B5EF4-FFF2-40B4-BE49-F238E27FC236}">
                <a16:creationId xmlns:a16="http://schemas.microsoft.com/office/drawing/2014/main" id="{79EA3622-23F8-C8A1-ACD5-5A24D666BC0E}"/>
              </a:ext>
            </a:extLst>
          </p:cNvPr>
          <p:cNvSpPr txBox="1"/>
          <p:nvPr/>
        </p:nvSpPr>
        <p:spPr>
          <a:xfrm>
            <a:off x="12934949" y="11925099"/>
            <a:ext cx="5395708" cy="8156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ES_tradnl" sz="2000" b="0" i="1" u="none" strike="noStrike" kern="0" cap="none" spc="0" normalizeH="0" baseline="0" noProof="0" dirty="0">
                <a:ln>
                  <a:noFill/>
                </a:ln>
                <a:solidFill>
                  <a:srgbClr val="002060"/>
                </a:solidFill>
                <a:effectLst/>
                <a:uLnTx/>
                <a:uFillTx/>
                <a:latin typeface="Calibri" panose="020F0502020204030204" pitchFamily="34" charset="0"/>
                <a:ea typeface="Arial" charset="0"/>
                <a:cs typeface="Calibri" panose="020F0502020204030204" pitchFamily="34" charset="0"/>
                <a:sym typeface="Montserrat Light"/>
              </a:rPr>
              <a:t>Versión 0</a:t>
            </a:r>
          </a:p>
          <a:p>
            <a:pPr marL="0" marR="0" lvl="0" indent="0" algn="ctr" defTabSz="825500" rtl="0" eaLnBrk="1" fontAlgn="auto" latinLnBrk="0" hangingPunct="0">
              <a:lnSpc>
                <a:spcPct val="120000"/>
              </a:lnSpc>
              <a:spcBef>
                <a:spcPts val="0"/>
              </a:spcBef>
              <a:spcAft>
                <a:spcPts val="0"/>
              </a:spcAft>
              <a:buClrTx/>
              <a:buSzTx/>
              <a:buFontTx/>
              <a:buNone/>
              <a:tabLst/>
              <a:defRPr/>
            </a:pPr>
            <a:r>
              <a:rPr kumimoji="0" lang="es-ES_tradnl" sz="2000" b="0" i="1" u="none" strike="noStrike" kern="0" cap="none" spc="0" normalizeH="0" baseline="0" noProof="0" dirty="0">
                <a:ln>
                  <a:noFill/>
                </a:ln>
                <a:solidFill>
                  <a:srgbClr val="002060"/>
                </a:solidFill>
                <a:effectLst/>
                <a:uLnTx/>
                <a:uFillTx/>
                <a:latin typeface="Calibri" panose="020F0502020204030204" pitchFamily="34" charset="0"/>
                <a:ea typeface="Arial" charset="0"/>
                <a:cs typeface="Calibri" panose="020F0502020204030204" pitchFamily="34" charset="0"/>
                <a:sym typeface="Montserrat Light"/>
              </a:rPr>
              <a:t>Aprobada por el Comité de Calidad del 27/11/2009</a:t>
            </a:r>
            <a:endParaRPr kumimoji="0" lang="es-CO" sz="2000" b="0" i="1" u="none" strike="noStrike" kern="0" cap="none" spc="0" normalizeH="0" baseline="0" noProof="0" dirty="0">
              <a:ln>
                <a:noFill/>
              </a:ln>
              <a:solidFill>
                <a:srgbClr val="868A8D"/>
              </a:solidFill>
              <a:effectLst/>
              <a:uLnTx/>
              <a:uFillTx/>
              <a:latin typeface="Montserrat Light"/>
              <a:ea typeface="Montserrat Light"/>
              <a:cs typeface="Montserrat Light"/>
              <a:sym typeface="Montserrat Light"/>
            </a:endParaRPr>
          </a:p>
        </p:txBody>
      </p:sp>
    </p:spTree>
    <p:extLst>
      <p:ext uri="{BB962C8B-B14F-4D97-AF65-F5344CB8AC3E}">
        <p14:creationId xmlns:p14="http://schemas.microsoft.com/office/powerpoint/2010/main" val="55937812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82864" y="1001228"/>
            <a:ext cx="10384279" cy="1015663"/>
          </a:xfrm>
          <a:prstGeom prst="rect">
            <a:avLst/>
          </a:prstGeom>
        </p:spPr>
        <p:txBody>
          <a:bodyPr wrap="square">
            <a:spAutoFit/>
          </a:bodyPr>
          <a:lstStyle/>
          <a:p>
            <a:pPr algn="ctr" defTabSz="914400" hangingPunct="1">
              <a:lnSpc>
                <a:spcPct val="100000"/>
              </a:lnSpc>
            </a:pPr>
            <a:r>
              <a:rPr lang="es-ES_tradnl" sz="6000" b="1" kern="1200" spc="-50" dirty="0">
                <a:solidFill>
                  <a:srgbClr val="092561"/>
                </a:solidFill>
                <a:latin typeface="Century Gothic" panose="020B0502020202020204" pitchFamily="34" charset="0"/>
                <a:cs typeface="Arial"/>
              </a:rPr>
              <a:t>OBJETIVOS DE CALIDAD</a:t>
            </a:r>
            <a:endParaRPr lang="es-CO" sz="6000" b="1" kern="1200" spc="-50" dirty="0">
              <a:solidFill>
                <a:srgbClr val="092561"/>
              </a:solidFill>
              <a:latin typeface="Century Gothic" panose="020B0502020202020204" pitchFamily="34" charset="0"/>
              <a:cs typeface="Arial"/>
            </a:endParaRPr>
          </a:p>
        </p:txBody>
      </p:sp>
      <p:sp>
        <p:nvSpPr>
          <p:cNvPr id="7" name="Rectángulo 6"/>
          <p:cNvSpPr/>
          <p:nvPr/>
        </p:nvSpPr>
        <p:spPr>
          <a:xfrm>
            <a:off x="1436912" y="2614323"/>
            <a:ext cx="21880285" cy="8885446"/>
          </a:xfrm>
          <a:prstGeom prst="rect">
            <a:avLst/>
          </a:prstGeom>
        </p:spPr>
        <p:txBody>
          <a:bodyPr wrap="square">
            <a:spAutoFit/>
          </a:bodyPr>
          <a:lstStyle/>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Montserrat Light"/>
              </a:rPr>
              <a:t>Incrementar la consecución de recursos para garantizar la prestación del servicio.</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Montserrat Light"/>
              </a:rPr>
              <a:t>Racionalizar el uso de los recursos para lograr el cumplimiento de la planificación institucional.</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E47331">
                    <a:lumMod val="75000"/>
                  </a:srgbClr>
                </a:solidFill>
                <a:effectLst/>
                <a:uLnTx/>
                <a:uFillTx/>
                <a:latin typeface="Century Gothic" panose="020B0502020202020204" pitchFamily="34" charset="0"/>
                <a:cs typeface="Calibri" panose="020F0502020204030204" pitchFamily="34" charset="0"/>
                <a:sym typeface="Montserrat Light"/>
              </a:rPr>
              <a:t>Implementar y mejorar la comunicación precisa, objetiva, oportuna y confiable con nuestros clientes internos y externos, a través de diferentes medios.</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E47331">
                    <a:lumMod val="75000"/>
                  </a:srgbClr>
                </a:solidFill>
                <a:effectLst/>
                <a:uLnTx/>
                <a:uFillTx/>
                <a:latin typeface="Century Gothic" panose="020B0502020202020204" pitchFamily="34" charset="0"/>
                <a:cs typeface="Calibri" panose="020F0502020204030204" pitchFamily="34" charset="0"/>
                <a:sym typeface="Montserrat Light"/>
              </a:rPr>
              <a:t>Optimizar los procesos para generar resultados de eficacia, eficiencia y efectividad de acuerdo a los estándares de calidad establecidos.</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797979">
                    <a:lumMod val="75000"/>
                  </a:srgbClr>
                </a:solidFill>
                <a:effectLst/>
                <a:uLnTx/>
                <a:uFillTx/>
                <a:latin typeface="Century Gothic" panose="020B0502020202020204" pitchFamily="34" charset="0"/>
                <a:cs typeface="Calibri" panose="020F0502020204030204" pitchFamily="34" charset="0"/>
                <a:sym typeface="Montserrat Light"/>
              </a:rPr>
              <a:t>Incrementar la satisfacción de las necesidades y expectativas de nuestros clientes.</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797979">
                    <a:lumMod val="75000"/>
                  </a:srgbClr>
                </a:solidFill>
                <a:effectLst/>
                <a:uLnTx/>
                <a:uFillTx/>
                <a:latin typeface="Century Gothic" panose="020B0502020202020204" pitchFamily="34" charset="0"/>
                <a:cs typeface="Calibri" panose="020F0502020204030204" pitchFamily="34" charset="0"/>
                <a:sym typeface="Montserrat Light"/>
              </a:rPr>
              <a:t>Fortalecer las competencias del talento humano para asegurar la prestación de los servicios ofrecidos por la Institución.</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Montserrat Light"/>
              </a:rPr>
              <a:t>Mejorar continuamente nuestro Sistema Integrado de Gestión.</a:t>
            </a:r>
          </a:p>
          <a:p>
            <a:pPr marL="742950" marR="0" lvl="0" indent="-742950" algn="just" defTabSz="825500" rtl="0" eaLnBrk="1" fontAlgn="auto" latinLnBrk="0" hangingPunct="0">
              <a:lnSpc>
                <a:spcPct val="120000"/>
              </a:lnSpc>
              <a:spcBef>
                <a:spcPts val="0"/>
              </a:spcBef>
              <a:spcAft>
                <a:spcPts val="0"/>
              </a:spcAft>
              <a:buClrTx/>
              <a:buSzTx/>
              <a:buFont typeface="+mj-lt"/>
              <a:buAutoNum type="arabicPeriod"/>
              <a:tabLst/>
              <a:defRPr/>
            </a:pPr>
            <a:r>
              <a:rPr kumimoji="0" lang="es-ES_tradnl" sz="4000" b="0" i="0" u="none" strike="noStrike" kern="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sym typeface="Montserrat Light"/>
              </a:rPr>
              <a:t>Aumentar la cultura del autocontrol, autorregulación y autogestión.</a:t>
            </a:r>
          </a:p>
        </p:txBody>
      </p:sp>
    </p:spTree>
    <p:extLst>
      <p:ext uri="{BB962C8B-B14F-4D97-AF65-F5344CB8AC3E}">
        <p14:creationId xmlns:p14="http://schemas.microsoft.com/office/powerpoint/2010/main" val="6780499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CE5E21F-A136-5BD2-B8FD-A59E19D6B37B}"/>
              </a:ext>
            </a:extLst>
          </p:cNvPr>
          <p:cNvSpPr/>
          <p:nvPr/>
        </p:nvSpPr>
        <p:spPr>
          <a:xfrm>
            <a:off x="1503801" y="2914083"/>
            <a:ext cx="21094942" cy="9048631"/>
          </a:xfrm>
          <a:prstGeom prst="rect">
            <a:avLst/>
          </a:prstGeom>
        </p:spPr>
        <p:txBody>
          <a:bodyPr wrap="square">
            <a:spAutoFit/>
          </a:bodyPr>
          <a:lstStyle/>
          <a:p>
            <a:pPr marL="571500" lvl="0" indent="-571500">
              <a:lnSpc>
                <a:spcPct val="100000"/>
              </a:lnSpc>
              <a:spcBef>
                <a:spcPts val="1200"/>
              </a:spcBef>
              <a:spcAft>
                <a:spcPts val="1800"/>
              </a:spcAft>
              <a:buFont typeface="Wingdings" panose="05000000000000000000" pitchFamily="2" charset="2"/>
              <a:buChar char="ü"/>
            </a:pPr>
            <a:r>
              <a:rPr lang="es-CO" sz="3600" dirty="0">
                <a:solidFill>
                  <a:srgbClr val="0F3DA5"/>
                </a:solidFill>
                <a:latin typeface="Century Gothic" panose="020B0502020202020204" pitchFamily="34" charset="0"/>
                <a:cs typeface="Calibri" panose="020F0502020204030204" pitchFamily="34" charset="0"/>
              </a:rPr>
              <a:t>Mantener actualizada la información documentada del Proceso. </a:t>
            </a:r>
          </a:p>
          <a:p>
            <a:pPr marL="571500" lvl="0" indent="-571500">
              <a:lnSpc>
                <a:spcPct val="100000"/>
              </a:lnSpc>
              <a:spcBef>
                <a:spcPts val="1200"/>
              </a:spcBef>
              <a:spcAft>
                <a:spcPts val="1800"/>
              </a:spcAft>
              <a:buFont typeface="Wingdings" panose="05000000000000000000" pitchFamily="2" charset="2"/>
              <a:buChar char="ü"/>
            </a:pPr>
            <a:r>
              <a:rPr lang="es-CO" sz="3600" dirty="0">
                <a:solidFill>
                  <a:srgbClr val="0F3DA5"/>
                </a:solidFill>
                <a:latin typeface="Century Gothic" panose="020B0502020202020204" pitchFamily="34" charset="0"/>
                <a:cs typeface="Calibri" panose="020F0502020204030204" pitchFamily="34" charset="0"/>
              </a:rPr>
              <a:t>Propiciar la cultura de liderazgo y compromiso con su equipo de trabajo respecto al SIG. </a:t>
            </a:r>
            <a:endParaRPr lang="es-MX" sz="3600" dirty="0">
              <a:solidFill>
                <a:srgbClr val="0F3DA5"/>
              </a:solidFill>
              <a:latin typeface="Century Gothic" panose="020B0502020202020204" pitchFamily="34" charset="0"/>
              <a:cs typeface="Calibri" panose="020F0502020204030204" pitchFamily="34" charset="0"/>
            </a:endParaRPr>
          </a:p>
          <a:p>
            <a:pPr marL="571500" indent="-571500">
              <a:lnSpc>
                <a:spcPct val="100000"/>
              </a:lnSpc>
              <a:spcBef>
                <a:spcPts val="1200"/>
              </a:spcBef>
              <a:spcAft>
                <a:spcPts val="1800"/>
              </a:spcAft>
              <a:buFont typeface="Wingdings" panose="05000000000000000000" pitchFamily="2" charset="2"/>
              <a:buChar char="ü"/>
            </a:pPr>
            <a:r>
              <a:rPr lang="es-CO" sz="3600" dirty="0">
                <a:solidFill>
                  <a:srgbClr val="D07137"/>
                </a:solidFill>
                <a:latin typeface="Century Gothic" panose="020B0502020202020204" pitchFamily="34" charset="0"/>
                <a:cs typeface="Calibri" panose="020F0502020204030204" pitchFamily="34" charset="0"/>
              </a:rPr>
              <a:t>Formular y ejecutar las acciones correctivas producto de no conformidades derivadas de auditorías internas o externas, incumplimiento de indicadores, o gestión del proceso. </a:t>
            </a:r>
            <a:endParaRPr lang="es-MX" sz="3600" dirty="0">
              <a:solidFill>
                <a:srgbClr val="D07137"/>
              </a:solidFill>
              <a:latin typeface="Century Gothic" panose="020B0502020202020204" pitchFamily="34" charset="0"/>
              <a:cs typeface="Calibri" panose="020F0502020204030204" pitchFamily="34" charset="0"/>
            </a:endParaRPr>
          </a:p>
          <a:p>
            <a:pPr marL="571500" indent="-571500">
              <a:lnSpc>
                <a:spcPct val="100000"/>
              </a:lnSpc>
              <a:spcBef>
                <a:spcPts val="1200"/>
              </a:spcBef>
              <a:spcAft>
                <a:spcPts val="1800"/>
              </a:spcAft>
              <a:buFont typeface="Wingdings" panose="05000000000000000000" pitchFamily="2" charset="2"/>
              <a:buChar char="ü"/>
            </a:pPr>
            <a:r>
              <a:rPr lang="es-CO" sz="3600" dirty="0">
                <a:solidFill>
                  <a:srgbClr val="D07137"/>
                </a:solidFill>
                <a:latin typeface="Century Gothic" panose="020B0502020202020204" pitchFamily="34" charset="0"/>
                <a:cs typeface="Calibri" panose="020F0502020204030204" pitchFamily="34" charset="0"/>
              </a:rPr>
              <a:t>Formular y ejecutar las acciones preventivas y/o oportunidades de mejora producto de recomendaciones u observaciones derivadas de auditorías internas o externas, incumplimiento de indicadores, o gestión del proceso. </a:t>
            </a:r>
            <a:endParaRPr lang="es-MX" sz="3600" dirty="0">
              <a:solidFill>
                <a:srgbClr val="D07137"/>
              </a:solidFill>
              <a:latin typeface="Century Gothic" panose="020B0502020202020204" pitchFamily="34" charset="0"/>
              <a:cs typeface="Calibri" panose="020F0502020204030204" pitchFamily="34" charset="0"/>
            </a:endParaRPr>
          </a:p>
          <a:p>
            <a:pPr marL="571500" indent="-571500">
              <a:lnSpc>
                <a:spcPct val="100000"/>
              </a:lnSpc>
              <a:spcBef>
                <a:spcPts val="1200"/>
              </a:spcBef>
              <a:spcAft>
                <a:spcPts val="1800"/>
              </a:spcAft>
              <a:buFont typeface="Wingdings" panose="05000000000000000000" pitchFamily="2" charset="2"/>
              <a:buChar char="ü"/>
            </a:pPr>
            <a:r>
              <a:rPr lang="es-CO" sz="3600" dirty="0">
                <a:solidFill>
                  <a:schemeClr val="tx1">
                    <a:lumMod val="50000"/>
                  </a:schemeClr>
                </a:solidFill>
                <a:latin typeface="Century Gothic" panose="020B0502020202020204" pitchFamily="34" charset="0"/>
                <a:cs typeface="Calibri" panose="020F0502020204030204" pitchFamily="34" charset="0"/>
              </a:rPr>
              <a:t>Medir el desempeño del proceso mediante la formulación,  seguimiento y análisis de los indicadores de gestión y plan de acción para la toma de decisiones. </a:t>
            </a:r>
          </a:p>
          <a:p>
            <a:pPr marL="571500" indent="-571500">
              <a:lnSpc>
                <a:spcPct val="100000"/>
              </a:lnSpc>
              <a:spcBef>
                <a:spcPts val="1200"/>
              </a:spcBef>
              <a:spcAft>
                <a:spcPts val="1800"/>
              </a:spcAft>
              <a:buFont typeface="Wingdings" panose="05000000000000000000" pitchFamily="2" charset="2"/>
              <a:buChar char="ü"/>
            </a:pPr>
            <a:r>
              <a:rPr lang="es-CO" sz="3600" dirty="0">
                <a:solidFill>
                  <a:srgbClr val="0F3DA5"/>
                </a:solidFill>
                <a:latin typeface="Century Gothic" panose="020B0502020202020204" pitchFamily="34" charset="0"/>
                <a:cs typeface="Calibri" panose="020F0502020204030204" pitchFamily="34" charset="0"/>
              </a:rPr>
              <a:t>Identificar y actualizar los riesgos de gestión y corrupción y el seguimiento a las acciones tendientes a mitigar el riesgo.  </a:t>
            </a:r>
          </a:p>
          <a:p>
            <a:pPr marL="571500" indent="-571500">
              <a:lnSpc>
                <a:spcPct val="100000"/>
              </a:lnSpc>
              <a:spcBef>
                <a:spcPts val="1200"/>
              </a:spcBef>
              <a:spcAft>
                <a:spcPts val="1800"/>
              </a:spcAft>
              <a:buFont typeface="Wingdings" panose="05000000000000000000" pitchFamily="2" charset="2"/>
              <a:buChar char="ü"/>
            </a:pPr>
            <a:r>
              <a:rPr lang="es-MX" sz="3600" dirty="0">
                <a:solidFill>
                  <a:srgbClr val="0F3DA5"/>
                </a:solidFill>
                <a:latin typeface="Century Gothic" panose="020B0502020202020204" pitchFamily="34" charset="0"/>
              </a:rPr>
              <a:t>Gestionar la planificación del cambio del proceso según necesidad. </a:t>
            </a:r>
          </a:p>
        </p:txBody>
      </p:sp>
      <p:sp>
        <p:nvSpPr>
          <p:cNvPr id="11" name="Rectángulo 10">
            <a:extLst>
              <a:ext uri="{FF2B5EF4-FFF2-40B4-BE49-F238E27FC236}">
                <a16:creationId xmlns:a16="http://schemas.microsoft.com/office/drawing/2014/main" id="{29DBCC69-74B1-73E8-8F0D-A5F37D683196}"/>
              </a:ext>
            </a:extLst>
          </p:cNvPr>
          <p:cNvSpPr/>
          <p:nvPr/>
        </p:nvSpPr>
        <p:spPr>
          <a:xfrm>
            <a:off x="-2138437" y="1008556"/>
            <a:ext cx="19104427" cy="1015663"/>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RESPONSABILIDADES CON EL SIG</a:t>
            </a:r>
          </a:p>
        </p:txBody>
      </p:sp>
    </p:spTree>
    <p:extLst>
      <p:ext uri="{BB962C8B-B14F-4D97-AF65-F5344CB8AC3E}">
        <p14:creationId xmlns:p14="http://schemas.microsoft.com/office/powerpoint/2010/main" val="30112771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849670802"/>
              </p:ext>
            </p:extLst>
          </p:nvPr>
        </p:nvGraphicFramePr>
        <p:xfrm>
          <a:off x="8436494" y="1273079"/>
          <a:ext cx="162560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8"/>
          <p:cNvSpPr txBox="1"/>
          <p:nvPr/>
        </p:nvSpPr>
        <p:spPr>
          <a:xfrm>
            <a:off x="0" y="439161"/>
            <a:ext cx="11452953" cy="1002839"/>
          </a:xfrm>
          <a:prstGeom prst="rect">
            <a:avLst/>
          </a:prstGeom>
          <a:noFill/>
        </p:spPr>
        <p:txBody>
          <a:bodyPr wrap="square" rtlCol="0" anchor="ctr" anchorCtr="0">
            <a:spAutoFit/>
          </a:bodyPr>
          <a:lstStyle/>
          <a:p>
            <a:pPr algn="ctr">
              <a:lnSpc>
                <a:spcPts val="7060"/>
              </a:lnSpc>
            </a:pPr>
            <a:r>
              <a:rPr lang="en-US" sz="6000" b="1" spc="200" dirty="0">
                <a:solidFill>
                  <a:srgbClr val="092561"/>
                </a:solidFill>
                <a:latin typeface="Century Gothic" panose="020B0502020202020204" pitchFamily="34" charset="0"/>
                <a:ea typeface="Montserrat" charset="0"/>
                <a:cs typeface="Montserrat" charset="0"/>
              </a:rPr>
              <a:t>7.3 TOMA DE CONCIENCIA</a:t>
            </a:r>
          </a:p>
        </p:txBody>
      </p:sp>
      <p:sp>
        <p:nvSpPr>
          <p:cNvPr id="4" name="CuadroTexto 3"/>
          <p:cNvSpPr txBox="1"/>
          <p:nvPr/>
        </p:nvSpPr>
        <p:spPr>
          <a:xfrm>
            <a:off x="15544800" y="5573527"/>
            <a:ext cx="2992582" cy="1849737"/>
          </a:xfrm>
          <a:prstGeom prst="rect">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20000"/>
              </a:lnSpc>
              <a:spcBef>
                <a:spcPts val="0"/>
              </a:spcBef>
              <a:spcAft>
                <a:spcPts val="0"/>
              </a:spcAft>
              <a:buClrTx/>
              <a:buSzTx/>
              <a:buFontTx/>
              <a:buNone/>
              <a:tabLst/>
            </a:pPr>
            <a:r>
              <a:rPr kumimoji="0" lang="es-MX" sz="2400" b="1" i="0" u="none" strike="noStrike" cap="none" spc="0" normalizeH="0" baseline="0" dirty="0">
                <a:ln>
                  <a:noFill/>
                </a:ln>
                <a:solidFill>
                  <a:srgbClr val="000099"/>
                </a:solidFill>
                <a:effectLst/>
                <a:uFillTx/>
                <a:latin typeface="Montserrat Light"/>
                <a:ea typeface="Montserrat Light"/>
                <a:cs typeface="Montserrat Light"/>
                <a:sym typeface="Montserrat Light"/>
              </a:rPr>
              <a:t>ALGUNAS MANERAS DE GENERAR CONCIENCIA</a:t>
            </a:r>
            <a:endParaRPr kumimoji="0" lang="es-CO" sz="2400" b="1" i="0" u="none" strike="noStrike" cap="none" spc="0" normalizeH="0" baseline="0" dirty="0">
              <a:ln>
                <a:noFill/>
              </a:ln>
              <a:solidFill>
                <a:srgbClr val="000099"/>
              </a:solidFill>
              <a:effectLst/>
              <a:uFillTx/>
              <a:latin typeface="Montserrat Light"/>
              <a:ea typeface="Montserrat Light"/>
              <a:cs typeface="Montserrat Light"/>
              <a:sym typeface="Montserrat Light"/>
            </a:endParaRPr>
          </a:p>
        </p:txBody>
      </p:sp>
      <p:pic>
        <p:nvPicPr>
          <p:cNvPr id="13" name="Imagen 12">
            <a:extLst>
              <a:ext uri="{FF2B5EF4-FFF2-40B4-BE49-F238E27FC236}">
                <a16:creationId xmlns:a16="http://schemas.microsoft.com/office/drawing/2014/main" id="{D91E80D0-819E-4856-ADE5-6317413AD5A0}"/>
              </a:ext>
            </a:extLst>
          </p:cNvPr>
          <p:cNvPicPr>
            <a:picLocks noChangeAspect="1"/>
          </p:cNvPicPr>
          <p:nvPr/>
        </p:nvPicPr>
        <p:blipFill>
          <a:blip r:embed="rId7"/>
          <a:stretch>
            <a:fillRect/>
          </a:stretch>
        </p:blipFill>
        <p:spPr>
          <a:xfrm>
            <a:off x="1612669" y="2781441"/>
            <a:ext cx="7097978" cy="8207983"/>
          </a:xfrm>
          <a:prstGeom prst="rect">
            <a:avLst/>
          </a:prstGeom>
        </p:spPr>
      </p:pic>
    </p:spTree>
    <p:extLst>
      <p:ext uri="{BB962C8B-B14F-4D97-AF65-F5344CB8AC3E}">
        <p14:creationId xmlns:p14="http://schemas.microsoft.com/office/powerpoint/2010/main" val="36892002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CE5E21F-A136-5BD2-B8FD-A59E19D6B37B}"/>
              </a:ext>
            </a:extLst>
          </p:cNvPr>
          <p:cNvSpPr/>
          <p:nvPr/>
        </p:nvSpPr>
        <p:spPr>
          <a:xfrm>
            <a:off x="1824143" y="4029766"/>
            <a:ext cx="20735713" cy="6401753"/>
          </a:xfrm>
          <a:prstGeom prst="rect">
            <a:avLst/>
          </a:prstGeom>
        </p:spPr>
        <p:txBody>
          <a:bodyPr wrap="square">
            <a:spAutoFit/>
          </a:bodyPr>
          <a:lstStyle/>
          <a:p>
            <a:pPr marL="571500" lvl="0" indent="-571500">
              <a:lnSpc>
                <a:spcPct val="100000"/>
              </a:lnSpc>
              <a:spcBef>
                <a:spcPts val="1200"/>
              </a:spcBef>
              <a:spcAft>
                <a:spcPts val="2400"/>
              </a:spcAft>
              <a:buClr>
                <a:srgbClr val="0070C0"/>
              </a:buClr>
              <a:buSzPct val="110000"/>
              <a:buFont typeface="Wingdings" panose="05000000000000000000" pitchFamily="2" charset="2"/>
              <a:buChar char=""/>
            </a:pPr>
            <a:r>
              <a:rPr lang="es-MX" sz="4000" dirty="0">
                <a:solidFill>
                  <a:srgbClr val="0F3DA5"/>
                </a:solidFill>
                <a:latin typeface="Century Gothic" panose="020B0502020202020204" pitchFamily="34" charset="0"/>
                <a:cs typeface="Calibri" panose="020F0502020204030204" pitchFamily="34" charset="0"/>
              </a:rPr>
              <a:t>Atender con actitud de servicio las solicitudes y requerimientos de las partes interesadas brindando la información oportuna y precisa.</a:t>
            </a:r>
          </a:p>
          <a:p>
            <a:pPr marL="571500" lvl="0" indent="-571500">
              <a:lnSpc>
                <a:spcPct val="100000"/>
              </a:lnSpc>
              <a:spcBef>
                <a:spcPts val="1200"/>
              </a:spcBef>
              <a:spcAft>
                <a:spcPts val="2400"/>
              </a:spcAft>
              <a:buClr>
                <a:srgbClr val="0070C0"/>
              </a:buClr>
              <a:buSzPct val="110000"/>
              <a:buFont typeface="Wingdings" panose="05000000000000000000" pitchFamily="2" charset="2"/>
              <a:buChar char=""/>
            </a:pPr>
            <a:r>
              <a:rPr lang="es-MX" sz="4000" dirty="0">
                <a:solidFill>
                  <a:schemeClr val="tx1">
                    <a:lumMod val="50000"/>
                  </a:schemeClr>
                </a:solidFill>
                <a:latin typeface="Century Gothic" panose="020B0502020202020204" pitchFamily="34" charset="0"/>
                <a:cs typeface="Calibri" panose="020F0502020204030204" pitchFamily="34" charset="0"/>
              </a:rPr>
              <a:t>Aportar su conocimiento y experiencia a los procesos y al sistema en general, de manera que se aplique el principio de mejoramiento continuo</a:t>
            </a:r>
            <a:r>
              <a:rPr lang="es-MX" sz="4000" dirty="0">
                <a:solidFill>
                  <a:srgbClr val="0F3DA5"/>
                </a:solidFill>
                <a:latin typeface="Century Gothic" panose="020B0502020202020204" pitchFamily="34" charset="0"/>
                <a:cs typeface="Calibri" panose="020F0502020204030204" pitchFamily="34" charset="0"/>
              </a:rPr>
              <a:t>.</a:t>
            </a:r>
          </a:p>
          <a:p>
            <a:pPr marL="571500" lvl="0" indent="-571500">
              <a:lnSpc>
                <a:spcPct val="100000"/>
              </a:lnSpc>
              <a:spcBef>
                <a:spcPts val="1200"/>
              </a:spcBef>
              <a:spcAft>
                <a:spcPts val="2400"/>
              </a:spcAft>
              <a:buClr>
                <a:srgbClr val="0070C0"/>
              </a:buClr>
              <a:buSzPct val="110000"/>
              <a:buFont typeface="Wingdings" panose="05000000000000000000" pitchFamily="2" charset="2"/>
              <a:buChar char=""/>
            </a:pPr>
            <a:r>
              <a:rPr lang="es-MX" sz="4000" dirty="0">
                <a:solidFill>
                  <a:srgbClr val="D07137"/>
                </a:solidFill>
                <a:latin typeface="Century Gothic" panose="020B0502020202020204" pitchFamily="34" charset="0"/>
                <a:cs typeface="Calibri" panose="020F0502020204030204" pitchFamily="34" charset="0"/>
              </a:rPr>
              <a:t>Apoyar en la consecución de los objetivos institucionales, aportando un servicio de calidad con autorregulación.   </a:t>
            </a:r>
          </a:p>
          <a:p>
            <a:pPr marL="571500" lvl="0" indent="-571500">
              <a:lnSpc>
                <a:spcPct val="100000"/>
              </a:lnSpc>
              <a:spcBef>
                <a:spcPts val="1200"/>
              </a:spcBef>
              <a:spcAft>
                <a:spcPts val="2400"/>
              </a:spcAft>
              <a:buClr>
                <a:srgbClr val="0070C0"/>
              </a:buClr>
              <a:buSzPct val="110000"/>
              <a:buFont typeface="Wingdings" panose="05000000000000000000" pitchFamily="2" charset="2"/>
              <a:buChar char=""/>
            </a:pPr>
            <a:r>
              <a:rPr lang="es-MX" sz="4000" dirty="0">
                <a:solidFill>
                  <a:srgbClr val="0F3DA5"/>
                </a:solidFill>
                <a:latin typeface="Century Gothic" panose="020B0502020202020204" pitchFamily="34" charset="0"/>
                <a:cs typeface="Calibri" panose="020F0502020204030204" pitchFamily="34" charset="0"/>
              </a:rPr>
              <a:t>Mantener actualizada la documentación del Proceso, de manera que indique cómo se están realizando las actividades del proceso.</a:t>
            </a:r>
          </a:p>
        </p:txBody>
      </p:sp>
      <p:sp>
        <p:nvSpPr>
          <p:cNvPr id="11" name="Rectángulo 10">
            <a:extLst>
              <a:ext uri="{FF2B5EF4-FFF2-40B4-BE49-F238E27FC236}">
                <a16:creationId xmlns:a16="http://schemas.microsoft.com/office/drawing/2014/main" id="{29DBCC69-74B1-73E8-8F0D-A5F37D683196}"/>
              </a:ext>
            </a:extLst>
          </p:cNvPr>
          <p:cNvSpPr/>
          <p:nvPr/>
        </p:nvSpPr>
        <p:spPr>
          <a:xfrm>
            <a:off x="587829" y="839302"/>
            <a:ext cx="19104427" cy="1938992"/>
          </a:xfrm>
          <a:prstGeom prst="rect">
            <a:avLst/>
          </a:prstGeom>
        </p:spPr>
        <p:txBody>
          <a:bodyPr wrap="square">
            <a:spAutoFit/>
          </a:bodyPr>
          <a:lstStyle/>
          <a:p>
            <a:pPr algn="ctr" defTabSz="914400" hangingPunct="1">
              <a:lnSpc>
                <a:spcPct val="100000"/>
              </a:lnSpc>
            </a:pPr>
            <a:r>
              <a:rPr lang="es-ES_tradnl" sz="6000" b="1" kern="1200" spc="-50" dirty="0">
                <a:solidFill>
                  <a:srgbClr val="092561"/>
                </a:solidFill>
                <a:latin typeface="Century Gothic" panose="020B0502020202020204" pitchFamily="34" charset="0"/>
                <a:cs typeface="Arial"/>
              </a:rPr>
              <a:t>¿CÓMO CONTRIBUYO AL CUMPLIMIENTO DE LOS OBJETIVOS DE CALIDAD?</a:t>
            </a:r>
            <a:endParaRPr lang="es-CO" sz="6000" b="1" kern="1200" spc="-50" dirty="0">
              <a:solidFill>
                <a:srgbClr val="092561"/>
              </a:solidFill>
              <a:latin typeface="Century Gothic" panose="020B0502020202020204" pitchFamily="34" charset="0"/>
              <a:cs typeface="Arial"/>
            </a:endParaRPr>
          </a:p>
        </p:txBody>
      </p:sp>
    </p:spTree>
    <p:extLst>
      <p:ext uri="{BB962C8B-B14F-4D97-AF65-F5344CB8AC3E}">
        <p14:creationId xmlns:p14="http://schemas.microsoft.com/office/powerpoint/2010/main" val="666462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6214C797-CF61-F062-EA04-F8763A5661CD}"/>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just" defTabSz="825500" rtl="0" eaLnBrk="1" fontAlgn="auto" latinLnBrk="0" hangingPunct="0">
              <a:lnSpc>
                <a:spcPct val="120000"/>
              </a:lnSpc>
              <a:spcBef>
                <a:spcPts val="0"/>
              </a:spcBef>
              <a:spcAft>
                <a:spcPts val="0"/>
              </a:spcAft>
              <a:buClrTx/>
              <a:buSzTx/>
              <a:buFontTx/>
              <a:buNone/>
              <a:tabLst/>
              <a:defRPr/>
            </a:pPr>
            <a:endParaRPr kumimoji="0" lang="es-CO" sz="2400" b="0" i="0" u="none" strike="noStrike" kern="0" cap="none" spc="0" normalizeH="0" baseline="0" noProof="0">
              <a:ln>
                <a:noFill/>
              </a:ln>
              <a:solidFill>
                <a:srgbClr val="868A8D"/>
              </a:solidFill>
              <a:effectLst/>
              <a:uLnTx/>
              <a:uFillTx/>
              <a:latin typeface="Montserrat Light"/>
              <a:sym typeface="Montserrat Light"/>
            </a:endParaRPr>
          </a:p>
        </p:txBody>
      </p:sp>
      <p:pic>
        <p:nvPicPr>
          <p:cNvPr id="8" name="Imagen 7">
            <a:extLst>
              <a:ext uri="{FF2B5EF4-FFF2-40B4-BE49-F238E27FC236}">
                <a16:creationId xmlns:a16="http://schemas.microsoft.com/office/drawing/2014/main" id="{DC5EAC0E-38AC-9BE4-FEB8-5009D87E0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1" y="109728"/>
            <a:ext cx="23164800" cy="13044548"/>
          </a:xfrm>
          <a:prstGeom prst="rect">
            <a:avLst/>
          </a:prstGeom>
        </p:spPr>
      </p:pic>
      <p:sp>
        <p:nvSpPr>
          <p:cNvPr id="2" name="Rectángulo: esquinas redondeadas 1">
            <a:extLst>
              <a:ext uri="{FF2B5EF4-FFF2-40B4-BE49-F238E27FC236}">
                <a16:creationId xmlns:a16="http://schemas.microsoft.com/office/drawing/2014/main" id="{6F257A6C-A067-C58B-CAA6-FC683F18F499}"/>
              </a:ext>
            </a:extLst>
          </p:cNvPr>
          <p:cNvSpPr/>
          <p:nvPr/>
        </p:nvSpPr>
        <p:spPr>
          <a:xfrm>
            <a:off x="14630400" y="3154680"/>
            <a:ext cx="3063240" cy="960120"/>
          </a:xfrm>
          <a:prstGeom prst="roundRect">
            <a:avLst/>
          </a:prstGeom>
          <a:noFill/>
          <a:ln w="28575" cap="flat">
            <a:solidFill>
              <a:schemeClr val="accent1"/>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s-CO" sz="30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79644648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39DD835A-CBA4-4139-FDFA-27A561D17070}"/>
              </a:ext>
            </a:extLst>
          </p:cNvPr>
          <p:cNvSpPr/>
          <p:nvPr/>
        </p:nvSpPr>
        <p:spPr>
          <a:xfrm>
            <a:off x="-4966304" y="409225"/>
            <a:ext cx="19104427" cy="1015663"/>
          </a:xfrm>
          <a:prstGeom prst="rect">
            <a:avLst/>
          </a:prstGeom>
        </p:spPr>
        <p:txBody>
          <a:bodyPr wrap="square">
            <a:spAutoFit/>
          </a:bodyPr>
          <a:lstStyle/>
          <a:p>
            <a:pPr algn="ctr" defTabSz="914400" hangingPunct="1">
              <a:lnSpc>
                <a:spcPct val="100000"/>
              </a:lnSpc>
            </a:pPr>
            <a:r>
              <a:rPr lang="es-ES_tradnl" sz="6000" b="1" kern="1200" spc="-50" dirty="0">
                <a:solidFill>
                  <a:srgbClr val="092561"/>
                </a:solidFill>
                <a:latin typeface="Century Gothic" panose="020B0502020202020204" pitchFamily="34" charset="0"/>
                <a:cs typeface="Arial"/>
              </a:rPr>
              <a:t>LÍDERES DE CALIDAD</a:t>
            </a:r>
            <a:endParaRPr lang="es-CO" sz="6000" b="1" kern="1200" spc="-50" dirty="0">
              <a:solidFill>
                <a:srgbClr val="092561"/>
              </a:solidFill>
              <a:latin typeface="Century Gothic" panose="020B0502020202020204" pitchFamily="34" charset="0"/>
              <a:cs typeface="Arial"/>
            </a:endParaRPr>
          </a:p>
        </p:txBody>
      </p:sp>
      <p:grpSp>
        <p:nvGrpSpPr>
          <p:cNvPr id="43" name="Grupo 42"/>
          <p:cNvGrpSpPr/>
          <p:nvPr/>
        </p:nvGrpSpPr>
        <p:grpSpPr>
          <a:xfrm>
            <a:off x="19888462" y="2319932"/>
            <a:ext cx="3886200" cy="7809945"/>
            <a:chOff x="19042384" y="2326028"/>
            <a:chExt cx="3886200" cy="7809945"/>
          </a:xfrm>
        </p:grpSpPr>
        <p:sp>
          <p:nvSpPr>
            <p:cNvPr id="9" name="Globo: flecha hacia abajo 8">
              <a:extLst>
                <a:ext uri="{FF2B5EF4-FFF2-40B4-BE49-F238E27FC236}">
                  <a16:creationId xmlns:a16="http://schemas.microsoft.com/office/drawing/2014/main" id="{55798A6D-5FC3-A135-D897-2AC680A919D4}"/>
                </a:ext>
              </a:extLst>
            </p:cNvPr>
            <p:cNvSpPr/>
            <p:nvPr/>
          </p:nvSpPr>
          <p:spPr>
            <a:xfrm>
              <a:off x="19042384" y="2326028"/>
              <a:ext cx="3886200"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Consuelo Camargo</a:t>
              </a: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15" name="Rectángulo: esquinas redondeadas 14">
              <a:extLst>
                <a:ext uri="{FF2B5EF4-FFF2-40B4-BE49-F238E27FC236}">
                  <a16:creationId xmlns:a16="http://schemas.microsoft.com/office/drawing/2014/main" id="{10FB371F-DBCD-0E65-B00E-3FC6232E7916}"/>
                </a:ext>
              </a:extLst>
            </p:cNvPr>
            <p:cNvSpPr/>
            <p:nvPr/>
          </p:nvSpPr>
          <p:spPr>
            <a:xfrm>
              <a:off x="19497152" y="3946086"/>
              <a:ext cx="2976663" cy="493752"/>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Docencia</a:t>
              </a:r>
            </a:p>
          </p:txBody>
        </p:sp>
        <p:sp>
          <p:nvSpPr>
            <p:cNvPr id="16" name="Rectángulo: esquinas redondeadas 15">
              <a:extLst>
                <a:ext uri="{FF2B5EF4-FFF2-40B4-BE49-F238E27FC236}">
                  <a16:creationId xmlns:a16="http://schemas.microsoft.com/office/drawing/2014/main" id="{2AD609CD-A8EB-2BB2-AEC7-B11A394DACAA}"/>
                </a:ext>
              </a:extLst>
            </p:cNvPr>
            <p:cNvSpPr/>
            <p:nvPr/>
          </p:nvSpPr>
          <p:spPr>
            <a:xfrm>
              <a:off x="19497151" y="4708921"/>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rPr>
                <a:t>Admisiones</a:t>
              </a:r>
            </a:p>
          </p:txBody>
        </p:sp>
        <p:sp>
          <p:nvSpPr>
            <p:cNvPr id="17" name="Rectángulo: esquinas redondeadas 16">
              <a:extLst>
                <a:ext uri="{FF2B5EF4-FFF2-40B4-BE49-F238E27FC236}">
                  <a16:creationId xmlns:a16="http://schemas.microsoft.com/office/drawing/2014/main" id="{D5871C10-16B4-D0DD-F628-F3FC67383BCA}"/>
                </a:ext>
              </a:extLst>
            </p:cNvPr>
            <p:cNvSpPr/>
            <p:nvPr/>
          </p:nvSpPr>
          <p:spPr>
            <a:xfrm>
              <a:off x="19497150" y="5355073"/>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rPr>
                <a:t>Postgrados</a:t>
              </a:r>
            </a:p>
          </p:txBody>
        </p:sp>
        <p:sp>
          <p:nvSpPr>
            <p:cNvPr id="20" name="Rectángulo: esquinas redondeadas 19">
              <a:extLst>
                <a:ext uri="{FF2B5EF4-FFF2-40B4-BE49-F238E27FC236}">
                  <a16:creationId xmlns:a16="http://schemas.microsoft.com/office/drawing/2014/main" id="{34C98F35-FC5C-5FDD-8A3B-824A0858E43B}"/>
                </a:ext>
              </a:extLst>
            </p:cNvPr>
            <p:cNvSpPr/>
            <p:nvPr/>
          </p:nvSpPr>
          <p:spPr>
            <a:xfrm>
              <a:off x="19497152" y="5994776"/>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rPr>
                <a:t>Calidad en la Docencia</a:t>
              </a:r>
            </a:p>
          </p:txBody>
        </p:sp>
        <p:sp>
          <p:nvSpPr>
            <p:cNvPr id="21" name="Rectángulo: esquinas redondeadas 20">
              <a:extLst>
                <a:ext uri="{FF2B5EF4-FFF2-40B4-BE49-F238E27FC236}">
                  <a16:creationId xmlns:a16="http://schemas.microsoft.com/office/drawing/2014/main" id="{B4C0F6CF-8C90-192D-3882-D5541A2AE577}"/>
                </a:ext>
              </a:extLst>
            </p:cNvPr>
            <p:cNvSpPr/>
            <p:nvPr/>
          </p:nvSpPr>
          <p:spPr>
            <a:xfrm>
              <a:off x="19497152" y="7058829"/>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CCFFCC"/>
                  </a:solidFill>
                  <a:effectLst/>
                  <a:uFillTx/>
                  <a:latin typeface="Century Gothic" panose="020B0502020202020204" pitchFamily="34" charset="0"/>
                  <a:ea typeface="Helvetica Light"/>
                  <a:cs typeface="Helvetica Light"/>
                  <a:sym typeface="Helvetica Light"/>
                </a:rPr>
                <a:t>DiverSer</a:t>
              </a:r>
              <a:endPar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endParaRPr>
            </a:p>
          </p:txBody>
        </p:sp>
        <p:sp>
          <p:nvSpPr>
            <p:cNvPr id="22" name="Rectángulo: esquinas redondeadas 21">
              <a:extLst>
                <a:ext uri="{FF2B5EF4-FFF2-40B4-BE49-F238E27FC236}">
                  <a16:creationId xmlns:a16="http://schemas.microsoft.com/office/drawing/2014/main" id="{068F525F-5EFD-CCC6-F9C7-677505903B4A}"/>
                </a:ext>
              </a:extLst>
            </p:cNvPr>
            <p:cNvSpPr/>
            <p:nvPr/>
          </p:nvSpPr>
          <p:spPr>
            <a:xfrm>
              <a:off x="19497149" y="7698217"/>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a:ln>
                    <a:noFill/>
                  </a:ln>
                  <a:solidFill>
                    <a:srgbClr val="CCFFCC"/>
                  </a:solidFill>
                  <a:effectLst/>
                  <a:uFillTx/>
                  <a:latin typeface="Century Gothic" panose="020B0502020202020204" pitchFamily="34" charset="0"/>
                  <a:ea typeface="Helvetica Light"/>
                  <a:cs typeface="Helvetica Light"/>
                  <a:sym typeface="Helvetica Light"/>
                </a:rPr>
                <a:t>Virtualización</a:t>
              </a:r>
            </a:p>
          </p:txBody>
        </p:sp>
        <p:sp>
          <p:nvSpPr>
            <p:cNvPr id="34" name="Rectángulo: esquinas redondeadas 33">
              <a:extLst>
                <a:ext uri="{FF2B5EF4-FFF2-40B4-BE49-F238E27FC236}">
                  <a16:creationId xmlns:a16="http://schemas.microsoft.com/office/drawing/2014/main" id="{EC0BCEEC-3DCE-7148-A10C-B6EEA2B12F48}"/>
                </a:ext>
              </a:extLst>
            </p:cNvPr>
            <p:cNvSpPr/>
            <p:nvPr/>
          </p:nvSpPr>
          <p:spPr>
            <a:xfrm>
              <a:off x="19497148" y="8416353"/>
              <a:ext cx="2976663" cy="1719620"/>
            </a:xfrm>
            <a:prstGeom prst="roundRect">
              <a:avLst/>
            </a:prstGeom>
            <a:solidFill>
              <a:schemeClr val="accent6">
                <a:lumMod val="60000"/>
                <a:lumOff val="4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Autoevaluación, Acreditación y  Mejoramiento Continuo</a:t>
              </a:r>
            </a:p>
          </p:txBody>
        </p:sp>
      </p:grpSp>
      <p:sp>
        <p:nvSpPr>
          <p:cNvPr id="5" name="Globo: flecha hacia abajo 4">
            <a:extLst>
              <a:ext uri="{FF2B5EF4-FFF2-40B4-BE49-F238E27FC236}">
                <a16:creationId xmlns:a16="http://schemas.microsoft.com/office/drawing/2014/main" id="{F9D74D7B-A199-60D5-EBD9-C26177C6B76A}"/>
              </a:ext>
            </a:extLst>
          </p:cNvPr>
          <p:cNvSpPr/>
          <p:nvPr/>
        </p:nvSpPr>
        <p:spPr>
          <a:xfrm>
            <a:off x="371460" y="2226723"/>
            <a:ext cx="3778520"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Teobaldo Escorcia</a:t>
            </a: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12" name="Rectángulo: esquinas redondeadas 11">
            <a:extLst>
              <a:ext uri="{FF2B5EF4-FFF2-40B4-BE49-F238E27FC236}">
                <a16:creationId xmlns:a16="http://schemas.microsoft.com/office/drawing/2014/main" id="{99EF08C5-06D1-EA46-6C23-3B12918BE94E}"/>
              </a:ext>
            </a:extLst>
          </p:cNvPr>
          <p:cNvSpPr/>
          <p:nvPr/>
        </p:nvSpPr>
        <p:spPr>
          <a:xfrm>
            <a:off x="4585909" y="3799112"/>
            <a:ext cx="2976663" cy="1310997"/>
          </a:xfrm>
          <a:prstGeom prst="roundRect">
            <a:avLst/>
          </a:prstGeom>
          <a:solidFill>
            <a:srgbClr val="034EA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Tecnológic</a:t>
            </a:r>
            <a:r>
              <a:rPr lang="es-CO" dirty="0">
                <a:solidFill>
                  <a:srgbClr val="FFFFFF"/>
                </a:solidFill>
                <a:latin typeface="Century Gothic" panose="020B0502020202020204" pitchFamily="34" charset="0"/>
                <a:ea typeface="Helvetica Light"/>
                <a:cs typeface="Helvetica Light"/>
                <a:sym typeface="Helvetica Light"/>
              </a:rPr>
              <a:t>a y Comunicaciones</a:t>
            </a:r>
            <a:endPar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26" name="Rectángulo: esquinas redondeadas 25">
            <a:extLst>
              <a:ext uri="{FF2B5EF4-FFF2-40B4-BE49-F238E27FC236}">
                <a16:creationId xmlns:a16="http://schemas.microsoft.com/office/drawing/2014/main" id="{D355B6CA-B395-E840-D268-A0AE7D6A4E47}"/>
              </a:ext>
            </a:extLst>
          </p:cNvPr>
          <p:cNvSpPr/>
          <p:nvPr/>
        </p:nvSpPr>
        <p:spPr>
          <a:xfrm>
            <a:off x="841464" y="3846290"/>
            <a:ext cx="2976663" cy="493752"/>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Investigación</a:t>
            </a:r>
          </a:p>
        </p:txBody>
      </p:sp>
      <p:sp>
        <p:nvSpPr>
          <p:cNvPr id="29" name="Rectángulo: esquinas redondeadas 28">
            <a:extLst>
              <a:ext uri="{FF2B5EF4-FFF2-40B4-BE49-F238E27FC236}">
                <a16:creationId xmlns:a16="http://schemas.microsoft.com/office/drawing/2014/main" id="{42DD0D37-D1B9-02F2-F457-0424D052CFD7}"/>
              </a:ext>
            </a:extLst>
          </p:cNvPr>
          <p:cNvSpPr/>
          <p:nvPr/>
        </p:nvSpPr>
        <p:spPr>
          <a:xfrm>
            <a:off x="875121" y="5990671"/>
            <a:ext cx="2976663" cy="1310997"/>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Bienes, Suministros y Servicios</a:t>
            </a:r>
          </a:p>
        </p:txBody>
      </p:sp>
      <p:sp>
        <p:nvSpPr>
          <p:cNvPr id="40" name="Rectángulo: esquinas redondeadas 39">
            <a:extLst>
              <a:ext uri="{FF2B5EF4-FFF2-40B4-BE49-F238E27FC236}">
                <a16:creationId xmlns:a16="http://schemas.microsoft.com/office/drawing/2014/main" id="{5409A728-D91F-390F-360D-6B521A486CB8}"/>
              </a:ext>
            </a:extLst>
          </p:cNvPr>
          <p:cNvSpPr/>
          <p:nvPr/>
        </p:nvSpPr>
        <p:spPr>
          <a:xfrm>
            <a:off x="856480" y="4745389"/>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Económicas</a:t>
            </a:r>
          </a:p>
        </p:txBody>
      </p:sp>
      <p:sp>
        <p:nvSpPr>
          <p:cNvPr id="41" name="Rectángulo: esquinas redondeadas 40">
            <a:extLst>
              <a:ext uri="{FF2B5EF4-FFF2-40B4-BE49-F238E27FC236}">
                <a16:creationId xmlns:a16="http://schemas.microsoft.com/office/drawing/2014/main" id="{4BEAD626-1D63-D40A-C9DB-0E8A531B5B6F}"/>
              </a:ext>
            </a:extLst>
          </p:cNvPr>
          <p:cNvSpPr/>
          <p:nvPr/>
        </p:nvSpPr>
        <p:spPr>
          <a:xfrm>
            <a:off x="4635456" y="5348977"/>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de la Educación</a:t>
            </a:r>
          </a:p>
        </p:txBody>
      </p:sp>
      <p:grpSp>
        <p:nvGrpSpPr>
          <p:cNvPr id="49" name="Grupo 48"/>
          <p:cNvGrpSpPr/>
          <p:nvPr/>
        </p:nvGrpSpPr>
        <p:grpSpPr>
          <a:xfrm>
            <a:off x="16024841" y="2286353"/>
            <a:ext cx="3524760" cy="10033625"/>
            <a:chOff x="15868414" y="2319933"/>
            <a:chExt cx="3524760" cy="10033625"/>
          </a:xfrm>
        </p:grpSpPr>
        <p:sp>
          <p:nvSpPr>
            <p:cNvPr id="28" name="Rectángulo: esquinas redondeadas 27">
              <a:extLst>
                <a:ext uri="{FF2B5EF4-FFF2-40B4-BE49-F238E27FC236}">
                  <a16:creationId xmlns:a16="http://schemas.microsoft.com/office/drawing/2014/main" id="{2871DB2E-5FC0-C4A4-7735-356AAE6DC419}"/>
                </a:ext>
              </a:extLst>
            </p:cNvPr>
            <p:cNvSpPr/>
            <p:nvPr/>
          </p:nvSpPr>
          <p:spPr>
            <a:xfrm>
              <a:off x="16142463" y="10162846"/>
              <a:ext cx="2976663" cy="493752"/>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Jurídica</a:t>
              </a:r>
            </a:p>
          </p:txBody>
        </p:sp>
        <p:grpSp>
          <p:nvGrpSpPr>
            <p:cNvPr id="42" name="Grupo 41"/>
            <p:cNvGrpSpPr/>
            <p:nvPr/>
          </p:nvGrpSpPr>
          <p:grpSpPr>
            <a:xfrm>
              <a:off x="15868414" y="2319933"/>
              <a:ext cx="3524760" cy="10033625"/>
              <a:chOff x="14689201" y="2319933"/>
              <a:chExt cx="3524760" cy="10033625"/>
            </a:xfrm>
          </p:grpSpPr>
          <p:sp>
            <p:nvSpPr>
              <p:cNvPr id="8" name="Globo: flecha hacia abajo 7">
                <a:extLst>
                  <a:ext uri="{FF2B5EF4-FFF2-40B4-BE49-F238E27FC236}">
                    <a16:creationId xmlns:a16="http://schemas.microsoft.com/office/drawing/2014/main" id="{BC1D9111-13D0-D20A-165F-00DC559DE573}"/>
                  </a:ext>
                </a:extLst>
              </p:cNvPr>
              <p:cNvSpPr/>
              <p:nvPr/>
            </p:nvSpPr>
            <p:spPr>
              <a:xfrm>
                <a:off x="14689201" y="2319933"/>
                <a:ext cx="3524760"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Celia Urdaneta</a:t>
                </a: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11" name="Rectángulo: esquinas redondeadas 10">
                <a:extLst>
                  <a:ext uri="{FF2B5EF4-FFF2-40B4-BE49-F238E27FC236}">
                    <a16:creationId xmlns:a16="http://schemas.microsoft.com/office/drawing/2014/main" id="{D695ED10-D6DC-1E2C-6D7A-5D43023696E3}"/>
                  </a:ext>
                </a:extLst>
              </p:cNvPr>
              <p:cNvSpPr/>
              <p:nvPr/>
            </p:nvSpPr>
            <p:spPr>
              <a:xfrm>
                <a:off x="15023725" y="3937822"/>
                <a:ext cx="2976663" cy="902375"/>
              </a:xfrm>
              <a:prstGeom prst="roundRect">
                <a:avLst/>
              </a:prstGeom>
              <a:solidFill>
                <a:srgbClr val="034EA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Direccionamiento Estratégico</a:t>
                </a:r>
              </a:p>
            </p:txBody>
          </p:sp>
          <p:sp>
            <p:nvSpPr>
              <p:cNvPr id="18" name="Rectángulo: esquinas redondeadas 17">
                <a:extLst>
                  <a:ext uri="{FF2B5EF4-FFF2-40B4-BE49-F238E27FC236}">
                    <a16:creationId xmlns:a16="http://schemas.microsoft.com/office/drawing/2014/main" id="{549E9916-2C90-E754-10CF-61CE8D8DF5EB}"/>
                  </a:ext>
                </a:extLst>
              </p:cNvPr>
              <p:cNvSpPr/>
              <p:nvPr/>
            </p:nvSpPr>
            <p:spPr>
              <a:xfrm>
                <a:off x="15023725" y="5072432"/>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CO" i="1" dirty="0">
                    <a:solidFill>
                      <a:srgbClr val="CCFFCC"/>
                    </a:solidFill>
                    <a:latin typeface="Century Gothic" panose="020B0502020202020204" pitchFamily="34" charset="0"/>
                    <a:sym typeface="Helvetica Light"/>
                  </a:rPr>
                  <a:t>Regionalización</a:t>
                </a:r>
              </a:p>
            </p:txBody>
          </p:sp>
          <p:sp>
            <p:nvSpPr>
              <p:cNvPr id="27" name="Rectángulo: esquinas redondeadas 26">
                <a:extLst>
                  <a:ext uri="{FF2B5EF4-FFF2-40B4-BE49-F238E27FC236}">
                    <a16:creationId xmlns:a16="http://schemas.microsoft.com/office/drawing/2014/main" id="{11854F49-A44F-DE38-0CD5-42B5102EFF4B}"/>
                  </a:ext>
                </a:extLst>
              </p:cNvPr>
              <p:cNvSpPr/>
              <p:nvPr/>
            </p:nvSpPr>
            <p:spPr>
              <a:xfrm>
                <a:off x="15023725" y="9074064"/>
                <a:ext cx="2976663" cy="902375"/>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Documental</a:t>
                </a:r>
              </a:p>
            </p:txBody>
          </p:sp>
          <p:sp>
            <p:nvSpPr>
              <p:cNvPr id="31" name="Rectángulo: esquinas redondeadas 30">
                <a:extLst>
                  <a:ext uri="{FF2B5EF4-FFF2-40B4-BE49-F238E27FC236}">
                    <a16:creationId xmlns:a16="http://schemas.microsoft.com/office/drawing/2014/main" id="{11F52ED3-0A5C-5A4C-304D-5F42584288C6}"/>
                  </a:ext>
                </a:extLst>
              </p:cNvPr>
              <p:cNvSpPr/>
              <p:nvPr/>
            </p:nvSpPr>
            <p:spPr>
              <a:xfrm>
                <a:off x="15023725" y="11048832"/>
                <a:ext cx="2976663" cy="493752"/>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Ambiental</a:t>
                </a:r>
              </a:p>
            </p:txBody>
          </p:sp>
          <p:sp>
            <p:nvSpPr>
              <p:cNvPr id="33" name="Rectángulo: esquinas redondeadas 32">
                <a:extLst>
                  <a:ext uri="{FF2B5EF4-FFF2-40B4-BE49-F238E27FC236}">
                    <a16:creationId xmlns:a16="http://schemas.microsoft.com/office/drawing/2014/main" id="{B45A498E-11C1-7E38-40EB-EB58BE96E8BD}"/>
                  </a:ext>
                </a:extLst>
              </p:cNvPr>
              <p:cNvSpPr/>
              <p:nvPr/>
            </p:nvSpPr>
            <p:spPr>
              <a:xfrm>
                <a:off x="15023725" y="5774055"/>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CO" i="1" dirty="0">
                    <a:solidFill>
                      <a:srgbClr val="CCFFCC"/>
                    </a:solidFill>
                    <a:latin typeface="Century Gothic" panose="020B0502020202020204" pitchFamily="34" charset="0"/>
                    <a:sym typeface="Helvetica Light"/>
                  </a:rPr>
                  <a:t>Consultorio Jurídico</a:t>
                </a:r>
              </a:p>
            </p:txBody>
          </p:sp>
          <p:sp>
            <p:nvSpPr>
              <p:cNvPr id="36" name="Rectángulo: esquinas redondeadas 35">
                <a:extLst>
                  <a:ext uri="{FF2B5EF4-FFF2-40B4-BE49-F238E27FC236}">
                    <a16:creationId xmlns:a16="http://schemas.microsoft.com/office/drawing/2014/main" id="{7A999B11-DB20-CABE-D231-4E3FD21D321A}"/>
                  </a:ext>
                </a:extLst>
              </p:cNvPr>
              <p:cNvSpPr/>
              <p:nvPr/>
            </p:nvSpPr>
            <p:spPr>
              <a:xfrm>
                <a:off x="15023725" y="11859806"/>
                <a:ext cx="2976663" cy="493752"/>
              </a:xfrm>
              <a:prstGeom prst="roundRect">
                <a:avLst/>
              </a:prstGeom>
              <a:solidFill>
                <a:schemeClr val="accent6">
                  <a:lumMod val="60000"/>
                  <a:lumOff val="4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Control Interno</a:t>
                </a:r>
              </a:p>
            </p:txBody>
          </p:sp>
          <p:sp>
            <p:nvSpPr>
              <p:cNvPr id="44" name="Rectángulo: esquinas redondeadas 43">
                <a:extLst>
                  <a:ext uri="{FF2B5EF4-FFF2-40B4-BE49-F238E27FC236}">
                    <a16:creationId xmlns:a16="http://schemas.microsoft.com/office/drawing/2014/main" id="{34778980-C0D2-0C1D-9CD9-EBED8E2E9E0E}"/>
                  </a:ext>
                </a:extLst>
              </p:cNvPr>
              <p:cNvSpPr/>
              <p:nvPr/>
            </p:nvSpPr>
            <p:spPr>
              <a:xfrm>
                <a:off x="15041683" y="7039571"/>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Ingeniería</a:t>
                </a:r>
              </a:p>
            </p:txBody>
          </p:sp>
          <p:sp>
            <p:nvSpPr>
              <p:cNvPr id="45" name="Rectángulo: esquinas redondeadas 44">
                <a:extLst>
                  <a:ext uri="{FF2B5EF4-FFF2-40B4-BE49-F238E27FC236}">
                    <a16:creationId xmlns:a16="http://schemas.microsoft.com/office/drawing/2014/main" id="{2D01F9EC-E9C8-1F88-8FB8-A7ADC8F7F359}"/>
                  </a:ext>
                </a:extLst>
              </p:cNvPr>
              <p:cNvSpPr/>
              <p:nvPr/>
            </p:nvSpPr>
            <p:spPr>
              <a:xfrm>
                <a:off x="15056579" y="7874114"/>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Jurídicas</a:t>
                </a:r>
              </a:p>
            </p:txBody>
          </p:sp>
        </p:grpSp>
      </p:grpSp>
      <p:grpSp>
        <p:nvGrpSpPr>
          <p:cNvPr id="4" name="Grupo 3"/>
          <p:cNvGrpSpPr/>
          <p:nvPr/>
        </p:nvGrpSpPr>
        <p:grpSpPr>
          <a:xfrm>
            <a:off x="12046017" y="2257957"/>
            <a:ext cx="3673222" cy="8125917"/>
            <a:chOff x="10522160" y="2316855"/>
            <a:chExt cx="3673222" cy="8125917"/>
          </a:xfrm>
        </p:grpSpPr>
        <p:sp>
          <p:nvSpPr>
            <p:cNvPr id="7" name="Globo: flecha hacia abajo 6">
              <a:extLst>
                <a:ext uri="{FF2B5EF4-FFF2-40B4-BE49-F238E27FC236}">
                  <a16:creationId xmlns:a16="http://schemas.microsoft.com/office/drawing/2014/main" id="{AD0772F4-87B4-8621-E2BA-E614CA8E7CCA}"/>
                </a:ext>
              </a:extLst>
            </p:cNvPr>
            <p:cNvSpPr/>
            <p:nvPr/>
          </p:nvSpPr>
          <p:spPr>
            <a:xfrm>
              <a:off x="10522160" y="2316855"/>
              <a:ext cx="3673222"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Angie </a:t>
              </a:r>
              <a:r>
                <a:rPr lang="es-CO" sz="3000" b="1" dirty="0">
                  <a:solidFill>
                    <a:srgbClr val="0F3DA5"/>
                  </a:solidFill>
                  <a:latin typeface="Century Gothic" panose="020B0502020202020204" pitchFamily="34" charset="0"/>
                  <a:ea typeface="Helvetica Light"/>
                  <a:cs typeface="Helvetica Light"/>
                  <a:sym typeface="Helvetica Light"/>
                </a:rPr>
                <a:t>L</a:t>
              </a: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andinez</a:t>
              </a: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14" name="Rectángulo: esquinas redondeadas 13">
              <a:extLst>
                <a:ext uri="{FF2B5EF4-FFF2-40B4-BE49-F238E27FC236}">
                  <a16:creationId xmlns:a16="http://schemas.microsoft.com/office/drawing/2014/main" id="{4BE1A878-790E-3EAF-A579-70DFFF20AC0A}"/>
                </a:ext>
              </a:extLst>
            </p:cNvPr>
            <p:cNvSpPr/>
            <p:nvPr/>
          </p:nvSpPr>
          <p:spPr>
            <a:xfrm>
              <a:off x="10870439" y="3901359"/>
              <a:ext cx="2976663" cy="1310997"/>
            </a:xfrm>
            <a:prstGeom prst="roundRect">
              <a:avLst/>
            </a:prstGeom>
            <a:solidFill>
              <a:srgbClr val="034EA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CO" dirty="0">
                  <a:solidFill>
                    <a:srgbClr val="FFFFFF"/>
                  </a:solidFill>
                  <a:latin typeface="Century Gothic" panose="020B0502020202020204" pitchFamily="34" charset="0"/>
                  <a:ea typeface="Helvetica Light"/>
                  <a:cs typeface="Helvetica Light"/>
                  <a:sym typeface="Helvetica Light"/>
                </a:rPr>
                <a:t>Relaciones Internacionales e Interinstitucionales</a:t>
              </a:r>
              <a:endPar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9" name="Rectángulo: esquinas redondeadas 18">
              <a:extLst>
                <a:ext uri="{FF2B5EF4-FFF2-40B4-BE49-F238E27FC236}">
                  <a16:creationId xmlns:a16="http://schemas.microsoft.com/office/drawing/2014/main" id="{8B91E3A0-FF6A-AE84-7099-1D8F37E2B678}"/>
                </a:ext>
              </a:extLst>
            </p:cNvPr>
            <p:cNvSpPr/>
            <p:nvPr/>
          </p:nvSpPr>
          <p:spPr>
            <a:xfrm>
              <a:off x="10888985" y="6546956"/>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CO" i="1" dirty="0">
                  <a:solidFill>
                    <a:srgbClr val="CCFFCC"/>
                  </a:solidFill>
                  <a:latin typeface="Century Gothic" panose="020B0502020202020204" pitchFamily="34" charset="0"/>
                  <a:sym typeface="Helvetica Light"/>
                </a:rPr>
                <a:t>Biblioteca</a:t>
              </a:r>
            </a:p>
          </p:txBody>
        </p:sp>
        <p:sp>
          <p:nvSpPr>
            <p:cNvPr id="23" name="Rectángulo: esquinas redondeadas 22">
              <a:extLst>
                <a:ext uri="{FF2B5EF4-FFF2-40B4-BE49-F238E27FC236}">
                  <a16:creationId xmlns:a16="http://schemas.microsoft.com/office/drawing/2014/main" id="{45657FC8-2255-A2E2-CB8B-D02232238516}"/>
                </a:ext>
              </a:extLst>
            </p:cNvPr>
            <p:cNvSpPr/>
            <p:nvPr/>
          </p:nvSpPr>
          <p:spPr>
            <a:xfrm>
              <a:off x="10884902" y="5348185"/>
              <a:ext cx="2976663" cy="902375"/>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Bienestar Universitario</a:t>
              </a:r>
            </a:p>
          </p:txBody>
        </p:sp>
        <p:sp>
          <p:nvSpPr>
            <p:cNvPr id="30" name="Rectángulo: esquinas redondeadas 29">
              <a:extLst>
                <a:ext uri="{FF2B5EF4-FFF2-40B4-BE49-F238E27FC236}">
                  <a16:creationId xmlns:a16="http://schemas.microsoft.com/office/drawing/2014/main" id="{ECBB91F6-5721-3B36-296D-3040469EE4F1}"/>
                </a:ext>
              </a:extLst>
            </p:cNvPr>
            <p:cNvSpPr/>
            <p:nvPr/>
          </p:nvSpPr>
          <p:spPr>
            <a:xfrm>
              <a:off x="10954516" y="9949020"/>
              <a:ext cx="2976663" cy="493752"/>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Financiera</a:t>
              </a:r>
            </a:p>
          </p:txBody>
        </p:sp>
        <p:sp>
          <p:nvSpPr>
            <p:cNvPr id="35" name="Rectángulo: esquinas redondeadas 34">
              <a:extLst>
                <a:ext uri="{FF2B5EF4-FFF2-40B4-BE49-F238E27FC236}">
                  <a16:creationId xmlns:a16="http://schemas.microsoft.com/office/drawing/2014/main" id="{594A4CF9-D324-9097-F516-656870C61592}"/>
                </a:ext>
              </a:extLst>
            </p:cNvPr>
            <p:cNvSpPr/>
            <p:nvPr/>
          </p:nvSpPr>
          <p:spPr>
            <a:xfrm>
              <a:off x="10884900" y="8849289"/>
              <a:ext cx="2976663" cy="902375"/>
            </a:xfrm>
            <a:prstGeom prst="roundRect">
              <a:avLst/>
            </a:prstGeom>
            <a:solidFill>
              <a:schemeClr val="accent6">
                <a:lumMod val="60000"/>
                <a:lumOff val="4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Control Disciplinario</a:t>
              </a:r>
            </a:p>
          </p:txBody>
        </p:sp>
        <p:sp>
          <p:nvSpPr>
            <p:cNvPr id="46" name="Rectángulo: esquinas redondeadas 45">
              <a:extLst>
                <a:ext uri="{FF2B5EF4-FFF2-40B4-BE49-F238E27FC236}">
                  <a16:creationId xmlns:a16="http://schemas.microsoft.com/office/drawing/2014/main" id="{D175F0E7-8452-2361-F1DF-92F36E7960D5}"/>
                </a:ext>
              </a:extLst>
            </p:cNvPr>
            <p:cNvSpPr/>
            <p:nvPr/>
          </p:nvSpPr>
          <p:spPr>
            <a:xfrm>
              <a:off x="10884901" y="7337104"/>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Bellas Artes</a:t>
              </a:r>
            </a:p>
          </p:txBody>
        </p:sp>
        <p:sp>
          <p:nvSpPr>
            <p:cNvPr id="47" name="Rectángulo: esquinas redondeadas 46">
              <a:extLst>
                <a:ext uri="{FF2B5EF4-FFF2-40B4-BE49-F238E27FC236}">
                  <a16:creationId xmlns:a16="http://schemas.microsoft.com/office/drawing/2014/main" id="{78E0DDEE-5B55-5605-ACE0-C522B22A584C}"/>
                </a:ext>
              </a:extLst>
            </p:cNvPr>
            <p:cNvSpPr/>
            <p:nvPr/>
          </p:nvSpPr>
          <p:spPr>
            <a:xfrm>
              <a:off x="10884902" y="8149310"/>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Arquitectura</a:t>
              </a:r>
            </a:p>
          </p:txBody>
        </p:sp>
      </p:grpSp>
      <p:sp>
        <p:nvSpPr>
          <p:cNvPr id="6" name="Globo: flecha hacia abajo 5">
            <a:extLst>
              <a:ext uri="{FF2B5EF4-FFF2-40B4-BE49-F238E27FC236}">
                <a16:creationId xmlns:a16="http://schemas.microsoft.com/office/drawing/2014/main" id="{1235549A-F6D0-3AFB-BD86-1C9D83BE0B4B}"/>
              </a:ext>
            </a:extLst>
          </p:cNvPr>
          <p:cNvSpPr/>
          <p:nvPr/>
        </p:nvSpPr>
        <p:spPr>
          <a:xfrm>
            <a:off x="7936864" y="2226370"/>
            <a:ext cx="3737033"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Alexandra </a:t>
            </a:r>
            <a:r>
              <a:rPr kumimoji="0" lang="es-CO" sz="3000" b="1" i="0" u="none" strike="noStrike" cap="none" spc="0" normalizeH="0" baseline="0" dirty="0" err="1">
                <a:ln>
                  <a:noFill/>
                </a:ln>
                <a:solidFill>
                  <a:srgbClr val="0F3DA5"/>
                </a:solidFill>
                <a:effectLst/>
                <a:uFillTx/>
                <a:latin typeface="Century Gothic" panose="020B0502020202020204" pitchFamily="34" charset="0"/>
                <a:ea typeface="Helvetica Light"/>
                <a:cs typeface="Helvetica Light"/>
                <a:sym typeface="Helvetica Light"/>
              </a:rPr>
              <a:t>Nuñez</a:t>
            </a: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13" name="Rectángulo: esquinas redondeadas 12">
            <a:extLst>
              <a:ext uri="{FF2B5EF4-FFF2-40B4-BE49-F238E27FC236}">
                <a16:creationId xmlns:a16="http://schemas.microsoft.com/office/drawing/2014/main" id="{24182E12-2EE8-B30A-B79F-2F00330B1D40}"/>
              </a:ext>
            </a:extLst>
          </p:cNvPr>
          <p:cNvSpPr/>
          <p:nvPr/>
        </p:nvSpPr>
        <p:spPr>
          <a:xfrm>
            <a:off x="8391632" y="3846412"/>
            <a:ext cx="2976663" cy="902375"/>
          </a:xfrm>
          <a:prstGeom prst="roundRect">
            <a:avLst/>
          </a:prstGeom>
          <a:solidFill>
            <a:srgbClr val="034EA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de Calidad</a:t>
            </a:r>
          </a:p>
        </p:txBody>
      </p:sp>
      <p:sp>
        <p:nvSpPr>
          <p:cNvPr id="24" name="Rectángulo: esquinas redondeadas 23">
            <a:extLst>
              <a:ext uri="{FF2B5EF4-FFF2-40B4-BE49-F238E27FC236}">
                <a16:creationId xmlns:a16="http://schemas.microsoft.com/office/drawing/2014/main" id="{F5F51DE5-3175-4129-E8A9-9553E1C2D9B4}"/>
              </a:ext>
            </a:extLst>
          </p:cNvPr>
          <p:cNvSpPr/>
          <p:nvPr/>
        </p:nvSpPr>
        <p:spPr>
          <a:xfrm>
            <a:off x="8414432" y="5039147"/>
            <a:ext cx="2976663" cy="902375"/>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Extensión y Proyección Social</a:t>
            </a:r>
          </a:p>
        </p:txBody>
      </p:sp>
      <p:sp>
        <p:nvSpPr>
          <p:cNvPr id="25" name="Rectángulo: esquinas redondeadas 24">
            <a:extLst>
              <a:ext uri="{FF2B5EF4-FFF2-40B4-BE49-F238E27FC236}">
                <a16:creationId xmlns:a16="http://schemas.microsoft.com/office/drawing/2014/main" id="{24C67D57-BDCD-1970-A556-4CDFEE4E166D}"/>
              </a:ext>
            </a:extLst>
          </p:cNvPr>
          <p:cNvSpPr/>
          <p:nvPr/>
        </p:nvSpPr>
        <p:spPr>
          <a:xfrm>
            <a:off x="8414431" y="6228891"/>
            <a:ext cx="2976663" cy="493752"/>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CO" i="1" dirty="0">
                <a:solidFill>
                  <a:srgbClr val="CCFFCC"/>
                </a:solidFill>
                <a:latin typeface="Century Gothic" panose="020B0502020202020204" pitchFamily="34" charset="0"/>
                <a:sym typeface="Helvetica Light"/>
              </a:rPr>
              <a:t>CLE</a:t>
            </a:r>
          </a:p>
        </p:txBody>
      </p:sp>
      <p:sp>
        <p:nvSpPr>
          <p:cNvPr id="32" name="Rectángulo: esquinas redondeadas 31">
            <a:extLst>
              <a:ext uri="{FF2B5EF4-FFF2-40B4-BE49-F238E27FC236}">
                <a16:creationId xmlns:a16="http://schemas.microsoft.com/office/drawing/2014/main" id="{613952E2-A5BF-B388-A509-7C3D6E88D87D}"/>
              </a:ext>
            </a:extLst>
          </p:cNvPr>
          <p:cNvSpPr/>
          <p:nvPr/>
        </p:nvSpPr>
        <p:spPr>
          <a:xfrm>
            <a:off x="8434034" y="11686810"/>
            <a:ext cx="2976663" cy="902375"/>
          </a:xfrm>
          <a:prstGeom prst="roundRect">
            <a:avLst/>
          </a:prstGeom>
          <a:solidFill>
            <a:schemeClr val="accent1"/>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Gestión de Talento Humano</a:t>
            </a:r>
          </a:p>
        </p:txBody>
      </p:sp>
      <p:sp>
        <p:nvSpPr>
          <p:cNvPr id="37" name="Rectángulo: esquinas redondeadas 36">
            <a:extLst>
              <a:ext uri="{FF2B5EF4-FFF2-40B4-BE49-F238E27FC236}">
                <a16:creationId xmlns:a16="http://schemas.microsoft.com/office/drawing/2014/main" id="{1CC05C2C-9D1C-7CE5-F73F-2FB1E796E706}"/>
              </a:ext>
            </a:extLst>
          </p:cNvPr>
          <p:cNvSpPr/>
          <p:nvPr/>
        </p:nvSpPr>
        <p:spPr>
          <a:xfrm>
            <a:off x="8410063" y="7060173"/>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Básicas</a:t>
            </a:r>
          </a:p>
        </p:txBody>
      </p:sp>
      <p:sp>
        <p:nvSpPr>
          <p:cNvPr id="38" name="Rectángulo: esquinas redondeadas 37">
            <a:extLst>
              <a:ext uri="{FF2B5EF4-FFF2-40B4-BE49-F238E27FC236}">
                <a16:creationId xmlns:a16="http://schemas.microsoft.com/office/drawing/2014/main" id="{3E386A49-9E05-35C1-A49D-D9316AADE901}"/>
              </a:ext>
            </a:extLst>
          </p:cNvPr>
          <p:cNvSpPr/>
          <p:nvPr/>
        </p:nvSpPr>
        <p:spPr>
          <a:xfrm>
            <a:off x="8434037" y="8182377"/>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Ciencias Humanas</a:t>
            </a:r>
          </a:p>
        </p:txBody>
      </p:sp>
      <p:sp>
        <p:nvSpPr>
          <p:cNvPr id="39" name="Rectángulo: esquinas redondeadas 38">
            <a:extLst>
              <a:ext uri="{FF2B5EF4-FFF2-40B4-BE49-F238E27FC236}">
                <a16:creationId xmlns:a16="http://schemas.microsoft.com/office/drawing/2014/main" id="{589EF32E-1798-85D1-FF34-F91CD3D4307A}"/>
              </a:ext>
            </a:extLst>
          </p:cNvPr>
          <p:cNvSpPr/>
          <p:nvPr/>
        </p:nvSpPr>
        <p:spPr>
          <a:xfrm>
            <a:off x="8434037" y="9314043"/>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Química y Farmacia</a:t>
            </a:r>
          </a:p>
        </p:txBody>
      </p:sp>
      <p:sp>
        <p:nvSpPr>
          <p:cNvPr id="48" name="Rectángulo: esquinas redondeadas 47">
            <a:extLst>
              <a:ext uri="{FF2B5EF4-FFF2-40B4-BE49-F238E27FC236}">
                <a16:creationId xmlns:a16="http://schemas.microsoft.com/office/drawing/2014/main" id="{86322E59-5115-EB47-EA27-44298741598A}"/>
              </a:ext>
            </a:extLst>
          </p:cNvPr>
          <p:cNvSpPr/>
          <p:nvPr/>
        </p:nvSpPr>
        <p:spPr>
          <a:xfrm>
            <a:off x="8434035" y="10471939"/>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b="0" i="1" u="none" strike="noStrike" cap="none" spc="0" normalizeH="0" baseline="0" dirty="0" err="1">
                <a:ln>
                  <a:noFill/>
                </a:ln>
                <a:solidFill>
                  <a:srgbClr val="66FFFF"/>
                </a:solidFill>
                <a:effectLst/>
                <a:uFillTx/>
                <a:latin typeface="Century Gothic" panose="020B0502020202020204" pitchFamily="34" charset="0"/>
                <a:ea typeface="Helvetica Light"/>
                <a:cs typeface="Helvetica Light"/>
                <a:sym typeface="Helvetica Light"/>
              </a:rPr>
              <a:t>Fac</a:t>
            </a:r>
            <a:r>
              <a:rPr kumimoji="0" lang="es-CO" b="0" i="1" u="none" strike="noStrike" cap="none" spc="0" normalizeH="0" baseline="0" dirty="0">
                <a:ln>
                  <a:noFill/>
                </a:ln>
                <a:solidFill>
                  <a:srgbClr val="66FFFF"/>
                </a:solidFill>
                <a:effectLst/>
                <a:uFillTx/>
                <a:latin typeface="Century Gothic" panose="020B0502020202020204" pitchFamily="34" charset="0"/>
                <a:ea typeface="Helvetica Light"/>
                <a:cs typeface="Helvetica Light"/>
                <a:sym typeface="Helvetica Light"/>
              </a:rPr>
              <a:t>. Nutrición y Dietética</a:t>
            </a:r>
          </a:p>
        </p:txBody>
      </p:sp>
      <p:sp>
        <p:nvSpPr>
          <p:cNvPr id="50" name="Globo: flecha hacia abajo 4">
            <a:extLst>
              <a:ext uri="{FF2B5EF4-FFF2-40B4-BE49-F238E27FC236}">
                <a16:creationId xmlns:a16="http://schemas.microsoft.com/office/drawing/2014/main" id="{F9D74D7B-A199-60D5-EBD9-C26177C6B76A}"/>
              </a:ext>
            </a:extLst>
          </p:cNvPr>
          <p:cNvSpPr/>
          <p:nvPr/>
        </p:nvSpPr>
        <p:spPr>
          <a:xfrm>
            <a:off x="4386486" y="2215260"/>
            <a:ext cx="3474605" cy="1532334"/>
          </a:xfrm>
          <a:prstGeom prst="downArrowCallout">
            <a:avLst/>
          </a:prstGeom>
          <a:solidFill>
            <a:schemeClr val="accent2">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MX"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rPr>
              <a:t>Steven Macías</a:t>
            </a: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s-CO" sz="3000" b="1" i="0" u="none" strike="noStrike" cap="none" spc="0" normalizeH="0" baseline="0" dirty="0">
              <a:ln>
                <a:noFill/>
              </a:ln>
              <a:solidFill>
                <a:srgbClr val="0F3DA5"/>
              </a:solidFill>
              <a:effectLst/>
              <a:uFillTx/>
              <a:latin typeface="Century Gothic" panose="020B0502020202020204" pitchFamily="34" charset="0"/>
              <a:ea typeface="Helvetica Light"/>
              <a:cs typeface="Helvetica Light"/>
              <a:sym typeface="Helvetica Light"/>
            </a:endParaRPr>
          </a:p>
        </p:txBody>
      </p:sp>
      <p:sp>
        <p:nvSpPr>
          <p:cNvPr id="51" name="Rectángulo: esquinas redondeadas 25">
            <a:extLst>
              <a:ext uri="{FF2B5EF4-FFF2-40B4-BE49-F238E27FC236}">
                <a16:creationId xmlns:a16="http://schemas.microsoft.com/office/drawing/2014/main" id="{D355B6CA-B395-E840-D268-A0AE7D6A4E47}"/>
              </a:ext>
            </a:extLst>
          </p:cNvPr>
          <p:cNvSpPr/>
          <p:nvPr/>
        </p:nvSpPr>
        <p:spPr>
          <a:xfrm>
            <a:off x="4654096" y="6397234"/>
            <a:ext cx="2976663" cy="902375"/>
          </a:xfrm>
          <a:prstGeom prst="roundRect">
            <a:avLst/>
          </a:prstGeom>
          <a:solidFill>
            <a:schemeClr val="accent5">
              <a:lumMod val="5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MX"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Oficina</a:t>
            </a:r>
            <a:r>
              <a:rPr kumimoji="0" lang="es-MX" b="0" i="0" u="none" strike="noStrike" cap="none" spc="0" normalizeH="0" dirty="0">
                <a:ln>
                  <a:noFill/>
                </a:ln>
                <a:solidFill>
                  <a:srgbClr val="FFFFFF"/>
                </a:solidFill>
                <a:effectLst/>
                <a:uFillTx/>
                <a:latin typeface="Century Gothic" panose="020B0502020202020204" pitchFamily="34" charset="0"/>
                <a:ea typeface="Helvetica Light"/>
                <a:cs typeface="Helvetica Light"/>
                <a:sym typeface="Helvetica Light"/>
              </a:rPr>
              <a:t> de Egresados</a:t>
            </a:r>
            <a:endParaRPr kumimoji="0" lang="es-CO"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52" name="Rectángulo: esquinas redondeadas 24">
            <a:extLst>
              <a:ext uri="{FF2B5EF4-FFF2-40B4-BE49-F238E27FC236}">
                <a16:creationId xmlns:a16="http://schemas.microsoft.com/office/drawing/2014/main" id="{24C67D57-BDCD-1970-A556-4CDFEE4E166D}"/>
              </a:ext>
            </a:extLst>
          </p:cNvPr>
          <p:cNvSpPr/>
          <p:nvPr/>
        </p:nvSpPr>
        <p:spPr>
          <a:xfrm>
            <a:off x="4654096" y="7401548"/>
            <a:ext cx="2976663" cy="902375"/>
          </a:xfrm>
          <a:prstGeom prst="roundRect">
            <a:avLst/>
          </a:prstGeom>
          <a:solidFill>
            <a:schemeClr val="accent6"/>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lnSpc>
                <a:spcPct val="100000"/>
              </a:lnSpc>
            </a:pPr>
            <a:r>
              <a:rPr lang="es-MX" i="1" dirty="0">
                <a:solidFill>
                  <a:srgbClr val="CCFFCC"/>
                </a:solidFill>
                <a:latin typeface="Century Gothic" panose="020B0502020202020204" pitchFamily="34" charset="0"/>
                <a:sym typeface="Helvetica Light"/>
              </a:rPr>
              <a:t>Museo de Antropología</a:t>
            </a:r>
            <a:endParaRPr lang="es-CO" i="1" dirty="0">
              <a:solidFill>
                <a:srgbClr val="CCFFCC"/>
              </a:solidFill>
              <a:latin typeface="Century Gothic" panose="020B0502020202020204" pitchFamily="34" charset="0"/>
              <a:sym typeface="Helvetica Light"/>
            </a:endParaRPr>
          </a:p>
        </p:txBody>
      </p:sp>
    </p:spTree>
    <p:extLst>
      <p:ext uri="{BB962C8B-B14F-4D97-AF65-F5344CB8AC3E}">
        <p14:creationId xmlns:p14="http://schemas.microsoft.com/office/powerpoint/2010/main" val="2008703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969910681"/>
              </p:ext>
            </p:extLst>
          </p:nvPr>
        </p:nvGraphicFramePr>
        <p:xfrm>
          <a:off x="4345186" y="2088149"/>
          <a:ext cx="162560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1237318" y="3502529"/>
            <a:ext cx="4032274"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Calidad de los programas académicos.</a:t>
            </a:r>
            <a:endParaRPr kumimoji="0" lang="en-US" sz="2400" b="0" i="0" u="none" strike="noStrike" cap="none" spc="0" normalizeH="0" baseline="0" dirty="0">
              <a:ln>
                <a:noFill/>
              </a:ln>
              <a:solidFill>
                <a:schemeClr val="accent6">
                  <a:lumMod val="75000"/>
                </a:schemeClr>
              </a:solidFill>
              <a:effectLst/>
              <a:uFillTx/>
              <a:latin typeface="Century Gothic" panose="020B0502020202020204" pitchFamily="34" charset="0"/>
              <a:sym typeface="Montserrat Light"/>
            </a:endParaRPr>
          </a:p>
        </p:txBody>
      </p:sp>
      <p:sp>
        <p:nvSpPr>
          <p:cNvPr id="5" name="CuadroTexto 4"/>
          <p:cNvSpPr txBox="1"/>
          <p:nvPr/>
        </p:nvSpPr>
        <p:spPr>
          <a:xfrm>
            <a:off x="319088" y="4892074"/>
            <a:ext cx="5261448"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Docentes altamente cualificados.</a:t>
            </a:r>
            <a:endParaRPr kumimoji="0" lang="en-US" sz="2400" b="0" i="0" u="none" strike="noStrike" cap="none" spc="0" normalizeH="0" baseline="0" dirty="0">
              <a:ln>
                <a:noFill/>
              </a:ln>
              <a:solidFill>
                <a:schemeClr val="accent6">
                  <a:lumMod val="75000"/>
                </a:schemeClr>
              </a:solidFill>
              <a:effectLst/>
              <a:uFillTx/>
              <a:latin typeface="Century Gothic" panose="020B0502020202020204" pitchFamily="34" charset="0"/>
              <a:sym typeface="Montserrat Light"/>
            </a:endParaRPr>
          </a:p>
        </p:txBody>
      </p:sp>
      <p:sp>
        <p:nvSpPr>
          <p:cNvPr id="6" name="CuadroTexto 5"/>
          <p:cNvSpPr txBox="1"/>
          <p:nvPr/>
        </p:nvSpPr>
        <p:spPr>
          <a:xfrm>
            <a:off x="588065" y="6008003"/>
            <a:ext cx="4723493" cy="18497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ES" dirty="0">
                <a:solidFill>
                  <a:schemeClr val="accent6">
                    <a:lumMod val="75000"/>
                  </a:schemeClr>
                </a:solidFill>
                <a:latin typeface="Century Gothic" panose="020B0502020202020204" pitchFamily="34" charset="0"/>
              </a:rPr>
              <a:t>Infraestructura física y tecnológica adecuada para el desarrollo de las actividades misionales y de esparcimiento.</a:t>
            </a:r>
            <a:r>
              <a:rPr lang="es-MX" dirty="0">
                <a:solidFill>
                  <a:schemeClr val="accent6">
                    <a:lumMod val="75000"/>
                  </a:schemeClr>
                </a:solidFill>
                <a:latin typeface="Century Gothic" panose="020B0502020202020204" pitchFamily="34" charset="0"/>
              </a:rPr>
              <a:t>.</a:t>
            </a:r>
          </a:p>
        </p:txBody>
      </p:sp>
      <p:sp>
        <p:nvSpPr>
          <p:cNvPr id="7" name="CuadroTexto 6"/>
          <p:cNvSpPr txBox="1"/>
          <p:nvPr/>
        </p:nvSpPr>
        <p:spPr>
          <a:xfrm>
            <a:off x="1480965" y="8250013"/>
            <a:ext cx="4221577"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Recursos educativos y tecnológicos adecuados.</a:t>
            </a:r>
            <a:endParaRPr kumimoji="0" lang="en-US" sz="2400" b="0" i="0" u="none" strike="noStrike" cap="none" spc="0" normalizeH="0" baseline="0" dirty="0">
              <a:ln>
                <a:noFill/>
              </a:ln>
              <a:solidFill>
                <a:schemeClr val="accent6">
                  <a:lumMod val="75000"/>
                </a:schemeClr>
              </a:solidFill>
              <a:effectLst/>
              <a:uFillTx/>
              <a:latin typeface="Century Gothic" panose="020B0502020202020204" pitchFamily="34" charset="0"/>
              <a:sym typeface="Montserrat Light"/>
            </a:endParaRPr>
          </a:p>
        </p:txBody>
      </p:sp>
      <p:sp>
        <p:nvSpPr>
          <p:cNvPr id="8" name="CuadroTexto 7"/>
          <p:cNvSpPr txBox="1"/>
          <p:nvPr/>
        </p:nvSpPr>
        <p:spPr>
          <a:xfrm>
            <a:off x="675542" y="2104688"/>
            <a:ext cx="4904993"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Costos de matrícula accesibles. Facilidad de pago</a:t>
            </a:r>
            <a:endParaRPr kumimoji="0" lang="en-US" sz="2400" b="0" i="0" u="none" strike="noStrike" cap="none" spc="0" normalizeH="0" baseline="0" dirty="0">
              <a:ln>
                <a:noFill/>
              </a:ln>
              <a:solidFill>
                <a:schemeClr val="accent6">
                  <a:lumMod val="75000"/>
                </a:schemeClr>
              </a:solidFill>
              <a:effectLst/>
              <a:uFillTx/>
              <a:latin typeface="Century Gothic" panose="020B0502020202020204" pitchFamily="34" charset="0"/>
              <a:sym typeface="Montserrat Light"/>
            </a:endParaRPr>
          </a:p>
        </p:txBody>
      </p:sp>
      <p:sp>
        <p:nvSpPr>
          <p:cNvPr id="10" name="Rectángulo 9"/>
          <p:cNvSpPr/>
          <p:nvPr/>
        </p:nvSpPr>
        <p:spPr>
          <a:xfrm>
            <a:off x="20278476" y="7778244"/>
            <a:ext cx="3838824"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Intermediación</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laboral</a:t>
            </a:r>
            <a:r>
              <a:rPr lang="en-US" dirty="0">
                <a:solidFill>
                  <a:schemeClr val="accent6">
                    <a:lumMod val="75000"/>
                  </a:schemeClr>
                </a:solidFill>
                <a:latin typeface="Century Gothic" panose="020B0502020202020204" pitchFamily="34" charset="0"/>
              </a:rPr>
              <a:t>.</a:t>
            </a:r>
          </a:p>
        </p:txBody>
      </p:sp>
      <p:sp>
        <p:nvSpPr>
          <p:cNvPr id="11" name="Rectángulo 10"/>
          <p:cNvSpPr/>
          <p:nvPr/>
        </p:nvSpPr>
        <p:spPr>
          <a:xfrm>
            <a:off x="15280847" y="11188161"/>
            <a:ext cx="3108753" cy="14065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Cumplimiento</a:t>
            </a:r>
            <a:r>
              <a:rPr lang="en-US" dirty="0">
                <a:solidFill>
                  <a:schemeClr val="accent6">
                    <a:lumMod val="75000"/>
                  </a:schemeClr>
                </a:solidFill>
                <a:latin typeface="Century Gothic" panose="020B0502020202020204" pitchFamily="34" charset="0"/>
              </a:rPr>
              <a:t> de la </a:t>
            </a:r>
            <a:r>
              <a:rPr lang="en-US" dirty="0" err="1">
                <a:solidFill>
                  <a:schemeClr val="accent6">
                    <a:lumMod val="75000"/>
                  </a:schemeClr>
                </a:solidFill>
                <a:latin typeface="Century Gothic" panose="020B0502020202020204" pitchFamily="34" charset="0"/>
              </a:rPr>
              <a:t>normatividad</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aplicable</a:t>
            </a:r>
            <a:r>
              <a:rPr lang="en-US" dirty="0">
                <a:solidFill>
                  <a:schemeClr val="accent6">
                    <a:lumMod val="75000"/>
                  </a:schemeClr>
                </a:solidFill>
                <a:latin typeface="Century Gothic" panose="020B0502020202020204" pitchFamily="34" charset="0"/>
              </a:rPr>
              <a:t>.</a:t>
            </a:r>
          </a:p>
        </p:txBody>
      </p:sp>
      <p:sp>
        <p:nvSpPr>
          <p:cNvPr id="12" name="Rectángulo 11"/>
          <p:cNvSpPr/>
          <p:nvPr/>
        </p:nvSpPr>
        <p:spPr>
          <a:xfrm>
            <a:off x="19376554" y="2220251"/>
            <a:ext cx="3482717" cy="97872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Convenios</a:t>
            </a:r>
            <a:r>
              <a:rPr lang="en-US" dirty="0">
                <a:solidFill>
                  <a:schemeClr val="accent6">
                    <a:lumMod val="75000"/>
                  </a:schemeClr>
                </a:solidFill>
                <a:latin typeface="Century Gothic" panose="020B0502020202020204" pitchFamily="34" charset="0"/>
              </a:rPr>
              <a:t> con sector </a:t>
            </a:r>
            <a:r>
              <a:rPr lang="en-US" dirty="0" err="1">
                <a:solidFill>
                  <a:schemeClr val="accent6">
                    <a:lumMod val="75000"/>
                  </a:schemeClr>
                </a:solidFill>
                <a:latin typeface="Century Gothic" panose="020B0502020202020204" pitchFamily="34" charset="0"/>
              </a:rPr>
              <a:t>productivo</a:t>
            </a:r>
            <a:r>
              <a:rPr lang="en-US" dirty="0">
                <a:solidFill>
                  <a:schemeClr val="accent6">
                    <a:lumMod val="75000"/>
                  </a:schemeClr>
                </a:solidFill>
                <a:latin typeface="Century Gothic" panose="020B0502020202020204" pitchFamily="34" charset="0"/>
              </a:rPr>
              <a:t>.</a:t>
            </a:r>
          </a:p>
        </p:txBody>
      </p:sp>
      <p:sp>
        <p:nvSpPr>
          <p:cNvPr id="13" name="Rectángulo 12"/>
          <p:cNvSpPr/>
          <p:nvPr/>
        </p:nvSpPr>
        <p:spPr>
          <a:xfrm>
            <a:off x="19303129" y="4704070"/>
            <a:ext cx="4633000"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Oportunidades</a:t>
            </a:r>
            <a:r>
              <a:rPr lang="en-US" dirty="0">
                <a:solidFill>
                  <a:schemeClr val="accent6">
                    <a:lumMod val="75000"/>
                  </a:schemeClr>
                </a:solidFill>
                <a:latin typeface="Century Gothic" panose="020B0502020202020204" pitchFamily="34" charset="0"/>
              </a:rPr>
              <a:t> de </a:t>
            </a:r>
            <a:r>
              <a:rPr lang="en-US" dirty="0" err="1">
                <a:solidFill>
                  <a:schemeClr val="accent6">
                    <a:lumMod val="75000"/>
                  </a:schemeClr>
                </a:solidFill>
                <a:latin typeface="Century Gothic" panose="020B0502020202020204" pitchFamily="34" charset="0"/>
              </a:rPr>
              <a:t>movilidad</a:t>
            </a:r>
            <a:r>
              <a:rPr lang="en-US" dirty="0">
                <a:solidFill>
                  <a:schemeClr val="accent6">
                    <a:lumMod val="75000"/>
                  </a:schemeClr>
                </a:solidFill>
                <a:latin typeface="Century Gothic" panose="020B0502020202020204" pitchFamily="34" charset="0"/>
              </a:rPr>
              <a:t>.</a:t>
            </a:r>
          </a:p>
        </p:txBody>
      </p:sp>
      <p:sp>
        <p:nvSpPr>
          <p:cNvPr id="14" name="Rectángulo 13"/>
          <p:cNvSpPr/>
          <p:nvPr/>
        </p:nvSpPr>
        <p:spPr>
          <a:xfrm>
            <a:off x="6209405" y="10940232"/>
            <a:ext cx="3685991" cy="140653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Servicios</a:t>
            </a:r>
            <a:r>
              <a:rPr lang="en-US" dirty="0">
                <a:solidFill>
                  <a:schemeClr val="accent6">
                    <a:lumMod val="75000"/>
                  </a:schemeClr>
                </a:solidFill>
                <a:latin typeface="Century Gothic" panose="020B0502020202020204" pitchFamily="34" charset="0"/>
              </a:rPr>
              <a:t> de </a:t>
            </a:r>
            <a:r>
              <a:rPr lang="en-US" dirty="0" err="1">
                <a:solidFill>
                  <a:schemeClr val="accent6">
                    <a:lumMod val="75000"/>
                  </a:schemeClr>
                </a:solidFill>
                <a:latin typeface="Century Gothic" panose="020B0502020202020204" pitchFamily="34" charset="0"/>
              </a:rPr>
              <a:t>bienestar</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salud</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deportes</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apoyo</a:t>
            </a:r>
            <a:r>
              <a:rPr lang="en-US" dirty="0">
                <a:solidFill>
                  <a:schemeClr val="accent6">
                    <a:lumMod val="75000"/>
                  </a:schemeClr>
                </a:solidFill>
                <a:latin typeface="Century Gothic" panose="020B0502020202020204" pitchFamily="34" charset="0"/>
              </a:rPr>
              <a:t> </a:t>
            </a:r>
            <a:r>
              <a:rPr lang="en-US" dirty="0" err="1">
                <a:solidFill>
                  <a:schemeClr val="accent6">
                    <a:lumMod val="75000"/>
                  </a:schemeClr>
                </a:solidFill>
                <a:latin typeface="Century Gothic" panose="020B0502020202020204" pitchFamily="34" charset="0"/>
              </a:rPr>
              <a:t>económico</a:t>
            </a:r>
            <a:r>
              <a:rPr lang="en-US" dirty="0">
                <a:solidFill>
                  <a:schemeClr val="accent6">
                    <a:lumMod val="75000"/>
                  </a:schemeClr>
                </a:solidFill>
                <a:latin typeface="Century Gothic" panose="020B0502020202020204" pitchFamily="34" charset="0"/>
              </a:rPr>
              <a:t>. </a:t>
            </a:r>
          </a:p>
        </p:txBody>
      </p:sp>
      <p:sp>
        <p:nvSpPr>
          <p:cNvPr id="15" name="Rectángulo 14"/>
          <p:cNvSpPr/>
          <p:nvPr/>
        </p:nvSpPr>
        <p:spPr>
          <a:xfrm>
            <a:off x="19928302" y="3564752"/>
            <a:ext cx="4188998"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err="1">
                <a:solidFill>
                  <a:schemeClr val="accent6">
                    <a:lumMod val="75000"/>
                  </a:schemeClr>
                </a:solidFill>
                <a:latin typeface="Century Gothic" panose="020B0502020202020204" pitchFamily="34" charset="0"/>
              </a:rPr>
              <a:t>Capacitación</a:t>
            </a:r>
            <a:r>
              <a:rPr lang="en-US" dirty="0">
                <a:solidFill>
                  <a:schemeClr val="accent6">
                    <a:lumMod val="75000"/>
                  </a:schemeClr>
                </a:solidFill>
                <a:latin typeface="Century Gothic" panose="020B0502020202020204" pitchFamily="34" charset="0"/>
              </a:rPr>
              <a:t> y </a:t>
            </a:r>
            <a:r>
              <a:rPr lang="en-US" dirty="0" err="1">
                <a:solidFill>
                  <a:schemeClr val="accent6">
                    <a:lumMod val="75000"/>
                  </a:schemeClr>
                </a:solidFill>
                <a:latin typeface="Century Gothic" panose="020B0502020202020204" pitchFamily="34" charset="0"/>
              </a:rPr>
              <a:t>formación</a:t>
            </a:r>
            <a:r>
              <a:rPr lang="en-US" dirty="0">
                <a:solidFill>
                  <a:schemeClr val="accent6">
                    <a:lumMod val="75000"/>
                  </a:schemeClr>
                </a:solidFill>
                <a:latin typeface="Century Gothic" panose="020B0502020202020204" pitchFamily="34" charset="0"/>
              </a:rPr>
              <a:t>. </a:t>
            </a:r>
          </a:p>
        </p:txBody>
      </p:sp>
      <p:sp>
        <p:nvSpPr>
          <p:cNvPr id="16" name="Rectángulo 15"/>
          <p:cNvSpPr/>
          <p:nvPr/>
        </p:nvSpPr>
        <p:spPr>
          <a:xfrm>
            <a:off x="551316" y="9724796"/>
            <a:ext cx="4221576"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Cumplimiento de las negociaciones pactadas. </a:t>
            </a:r>
            <a:endParaRPr lang="en-US" dirty="0">
              <a:solidFill>
                <a:schemeClr val="accent6">
                  <a:lumMod val="75000"/>
                </a:schemeClr>
              </a:solidFill>
              <a:latin typeface="Century Gothic" panose="020B0502020202020204" pitchFamily="34" charset="0"/>
            </a:endParaRPr>
          </a:p>
        </p:txBody>
      </p:sp>
      <p:sp>
        <p:nvSpPr>
          <p:cNvPr id="17" name="Rectángulo 16"/>
          <p:cNvSpPr/>
          <p:nvPr/>
        </p:nvSpPr>
        <p:spPr>
          <a:xfrm>
            <a:off x="19756842" y="8870994"/>
            <a:ext cx="3311808" cy="9633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n-US" dirty="0">
                <a:solidFill>
                  <a:schemeClr val="accent6">
                    <a:lumMod val="75000"/>
                  </a:schemeClr>
                </a:solidFill>
                <a:latin typeface="Century Gothic" panose="020B0502020202020204" pitchFamily="34" charset="0"/>
              </a:rPr>
              <a:t>Mayor </a:t>
            </a:r>
            <a:r>
              <a:rPr lang="en-US" dirty="0" err="1">
                <a:solidFill>
                  <a:schemeClr val="accent6">
                    <a:lumMod val="75000"/>
                  </a:schemeClr>
                </a:solidFill>
                <a:latin typeface="Century Gothic" panose="020B0502020202020204" pitchFamily="34" charset="0"/>
              </a:rPr>
              <a:t>presupuesto</a:t>
            </a:r>
            <a:r>
              <a:rPr lang="en-US" dirty="0">
                <a:solidFill>
                  <a:schemeClr val="accent6">
                    <a:lumMod val="75000"/>
                  </a:schemeClr>
                </a:solidFill>
                <a:latin typeface="Century Gothic" panose="020B0502020202020204" pitchFamily="34" charset="0"/>
              </a:rPr>
              <a:t> para </a:t>
            </a:r>
            <a:r>
              <a:rPr lang="en-US" dirty="0" err="1">
                <a:solidFill>
                  <a:schemeClr val="accent6">
                    <a:lumMod val="75000"/>
                  </a:schemeClr>
                </a:solidFill>
                <a:latin typeface="Century Gothic" panose="020B0502020202020204" pitchFamily="34" charset="0"/>
              </a:rPr>
              <a:t>investigaciones</a:t>
            </a:r>
            <a:r>
              <a:rPr lang="en-US" dirty="0">
                <a:solidFill>
                  <a:schemeClr val="accent6">
                    <a:lumMod val="75000"/>
                  </a:schemeClr>
                </a:solidFill>
                <a:latin typeface="Century Gothic" panose="020B0502020202020204" pitchFamily="34" charset="0"/>
              </a:rPr>
              <a:t>. </a:t>
            </a:r>
          </a:p>
        </p:txBody>
      </p:sp>
      <p:sp>
        <p:nvSpPr>
          <p:cNvPr id="18" name="Rectángulo 17"/>
          <p:cNvSpPr/>
          <p:nvPr/>
        </p:nvSpPr>
        <p:spPr>
          <a:xfrm>
            <a:off x="16674765" y="10406943"/>
            <a:ext cx="6790642" cy="5201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Cumplimiento presupuestal de la vigencia. </a:t>
            </a:r>
            <a:endParaRPr lang="en-US" dirty="0">
              <a:solidFill>
                <a:schemeClr val="accent6">
                  <a:lumMod val="75000"/>
                </a:schemeClr>
              </a:solidFill>
              <a:latin typeface="Century Gothic" panose="020B0502020202020204" pitchFamily="34" charset="0"/>
            </a:endParaRPr>
          </a:p>
        </p:txBody>
      </p:sp>
      <p:sp>
        <p:nvSpPr>
          <p:cNvPr id="19" name="Rectángulo 18"/>
          <p:cNvSpPr/>
          <p:nvPr/>
        </p:nvSpPr>
        <p:spPr>
          <a:xfrm>
            <a:off x="19602907" y="5722778"/>
            <a:ext cx="4234994" cy="14219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r>
              <a:rPr lang="es-MX" dirty="0">
                <a:solidFill>
                  <a:schemeClr val="accent6">
                    <a:lumMod val="75000"/>
                  </a:schemeClr>
                </a:solidFill>
                <a:latin typeface="Century Gothic" panose="020B0502020202020204" pitchFamily="34" charset="0"/>
              </a:rPr>
              <a:t>Mantener la certificación de calidad, lograr nuevas certificaciones. </a:t>
            </a:r>
            <a:endParaRPr lang="en-US" dirty="0">
              <a:solidFill>
                <a:schemeClr val="accent6">
                  <a:lumMod val="75000"/>
                </a:schemeClr>
              </a:solidFill>
              <a:latin typeface="Century Gothic" panose="020B0502020202020204" pitchFamily="34" charset="0"/>
            </a:endParaRPr>
          </a:p>
        </p:txBody>
      </p:sp>
      <p:sp>
        <p:nvSpPr>
          <p:cNvPr id="9" name="Rectángulo 8">
            <a:extLst>
              <a:ext uri="{FF2B5EF4-FFF2-40B4-BE49-F238E27FC236}">
                <a16:creationId xmlns:a16="http://schemas.microsoft.com/office/drawing/2014/main" id="{7ACE28E1-F049-7CF0-A668-CC361447357F}"/>
              </a:ext>
            </a:extLst>
          </p:cNvPr>
          <p:cNvSpPr/>
          <p:nvPr/>
        </p:nvSpPr>
        <p:spPr>
          <a:xfrm>
            <a:off x="1807721" y="258740"/>
            <a:ext cx="13473126" cy="1015663"/>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PARTES INTERESADAS  </a:t>
            </a:r>
            <a:r>
              <a:rPr lang="es-MX" sz="6000" b="1" kern="1200" spc="-50" dirty="0">
                <a:solidFill>
                  <a:srgbClr val="D07137"/>
                </a:solidFill>
                <a:latin typeface="Century Gothic" panose="020B0502020202020204" pitchFamily="34" charset="0"/>
                <a:cs typeface="Arial"/>
              </a:rPr>
              <a:t>(DOC-DE-009)</a:t>
            </a:r>
          </a:p>
        </p:txBody>
      </p:sp>
      <p:sp>
        <p:nvSpPr>
          <p:cNvPr id="21" name="CuadroTexto 20">
            <a:extLst>
              <a:ext uri="{FF2B5EF4-FFF2-40B4-BE49-F238E27FC236}">
                <a16:creationId xmlns:a16="http://schemas.microsoft.com/office/drawing/2014/main" id="{D0617641-4E81-29FB-D44E-32377640D544}"/>
              </a:ext>
            </a:extLst>
          </p:cNvPr>
          <p:cNvSpPr txBox="1"/>
          <p:nvPr/>
        </p:nvSpPr>
        <p:spPr>
          <a:xfrm>
            <a:off x="479599" y="11169310"/>
            <a:ext cx="4464934" cy="18497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accent6">
                    <a:lumMod val="75000"/>
                  </a:schemeClr>
                </a:solidFill>
              </a:defRPr>
            </a:lvl1pPr>
          </a:lstStyle>
          <a:p>
            <a:r>
              <a:rPr lang="es-ES" dirty="0">
                <a:latin typeface="Century Gothic" panose="020B0502020202020204" pitchFamily="34" charset="0"/>
              </a:rPr>
              <a:t>Condiciones laborales apropiadas en cuanto a carga laboral y espacio físico.</a:t>
            </a:r>
            <a:endParaRPr lang="es-CO" dirty="0">
              <a:latin typeface="Century Gothic" panose="020B0502020202020204" pitchFamily="34" charset="0"/>
            </a:endParaRPr>
          </a:p>
        </p:txBody>
      </p:sp>
    </p:spTree>
    <p:extLst>
      <p:ext uri="{BB962C8B-B14F-4D97-AF65-F5344CB8AC3E}">
        <p14:creationId xmlns:p14="http://schemas.microsoft.com/office/powerpoint/2010/main" val="402903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1000"/>
                                        <p:tgtEl>
                                          <p:spTgt spid="11"/>
                                        </p:tgtEl>
                                      </p:cBhvr>
                                    </p:animEffect>
                                    <p:anim calcmode="lin" valueType="num">
                                      <p:cBhvr>
                                        <p:cTn id="82" dur="1000" fill="hold"/>
                                        <p:tgtEl>
                                          <p:spTgt spid="11"/>
                                        </p:tgtEl>
                                        <p:attrNameLst>
                                          <p:attrName>ppt_x</p:attrName>
                                        </p:attrNameLst>
                                      </p:cBhvr>
                                      <p:tavLst>
                                        <p:tav tm="0">
                                          <p:val>
                                            <p:strVal val="#ppt_x"/>
                                          </p:val>
                                        </p:tav>
                                        <p:tav tm="100000">
                                          <p:val>
                                            <p:strVal val="#ppt_x"/>
                                          </p:val>
                                        </p:tav>
                                      </p:tavLst>
                                    </p:anim>
                                    <p:anim calcmode="lin" valueType="num">
                                      <p:cBhvr>
                                        <p:cTn id="8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P spid="14" grpId="0"/>
      <p:bldP spid="15" grpId="0"/>
      <p:bldP spid="16" grpId="0"/>
      <p:bldP spid="17" grpId="0"/>
      <p:bldP spid="18" grpId="0"/>
      <p:bldP spid="19"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26EFD34-E924-7282-4464-4EA6BBA8E974}"/>
              </a:ext>
            </a:extLst>
          </p:cNvPr>
          <p:cNvSpPr/>
          <p:nvPr/>
        </p:nvSpPr>
        <p:spPr>
          <a:xfrm>
            <a:off x="0" y="258740"/>
            <a:ext cx="19811308" cy="1015663"/>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INFORMACIÓN DOCUMENTADA DE LOS PROCESOS</a:t>
            </a:r>
          </a:p>
        </p:txBody>
      </p:sp>
      <p:sp>
        <p:nvSpPr>
          <p:cNvPr id="3" name="Rectángulo: esquinas redondeadas 2">
            <a:extLst>
              <a:ext uri="{FF2B5EF4-FFF2-40B4-BE49-F238E27FC236}">
                <a16:creationId xmlns:a16="http://schemas.microsoft.com/office/drawing/2014/main" id="{DB6ACFF1-5F64-4EAC-B4CE-E0F057D29322}"/>
              </a:ext>
            </a:extLst>
          </p:cNvPr>
          <p:cNvSpPr/>
          <p:nvPr/>
        </p:nvSpPr>
        <p:spPr>
          <a:xfrm>
            <a:off x="2981826" y="2628859"/>
            <a:ext cx="8181473" cy="629960"/>
          </a:xfrm>
          <a:prstGeom prst="roundRect">
            <a:avLst/>
          </a:prstGeom>
          <a:solidFill>
            <a:schemeClr val="bg1">
              <a:lumMod val="7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Caracterización de Proceso</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9" name="Rectángulo: esquinas redondeadas 8">
            <a:extLst>
              <a:ext uri="{FF2B5EF4-FFF2-40B4-BE49-F238E27FC236}">
                <a16:creationId xmlns:a16="http://schemas.microsoft.com/office/drawing/2014/main" id="{FA7EABAC-3CC3-445C-B7CC-4B6F69AA336E}"/>
              </a:ext>
            </a:extLst>
          </p:cNvPr>
          <p:cNvSpPr/>
          <p:nvPr/>
        </p:nvSpPr>
        <p:spPr>
          <a:xfrm>
            <a:off x="1513973" y="4186152"/>
            <a:ext cx="3850105" cy="629960"/>
          </a:xfrm>
          <a:prstGeom prst="roundRect">
            <a:avLst/>
          </a:prstGeom>
          <a:solidFill>
            <a:srgbClr val="0F3DA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Procedimiento</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0" name="Rectángulo: esquinas redondeadas 9">
            <a:extLst>
              <a:ext uri="{FF2B5EF4-FFF2-40B4-BE49-F238E27FC236}">
                <a16:creationId xmlns:a16="http://schemas.microsoft.com/office/drawing/2014/main" id="{1C2C9119-A735-44DE-9453-14D1DCE96E16}"/>
              </a:ext>
            </a:extLst>
          </p:cNvPr>
          <p:cNvSpPr/>
          <p:nvPr/>
        </p:nvSpPr>
        <p:spPr>
          <a:xfrm>
            <a:off x="2324099" y="5509625"/>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Instructivo</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1" name="Rectángulo: esquinas redondeadas 10">
            <a:extLst>
              <a:ext uri="{FF2B5EF4-FFF2-40B4-BE49-F238E27FC236}">
                <a16:creationId xmlns:a16="http://schemas.microsoft.com/office/drawing/2014/main" id="{2C75ECD7-AC9B-4C83-B9BF-C0397E584EF6}"/>
              </a:ext>
            </a:extLst>
          </p:cNvPr>
          <p:cNvSpPr/>
          <p:nvPr/>
        </p:nvSpPr>
        <p:spPr>
          <a:xfrm>
            <a:off x="2324099" y="6624712"/>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Formato</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2" name="Rectángulo: esquinas redondeadas 11">
            <a:extLst>
              <a:ext uri="{FF2B5EF4-FFF2-40B4-BE49-F238E27FC236}">
                <a16:creationId xmlns:a16="http://schemas.microsoft.com/office/drawing/2014/main" id="{4D2FA7CE-FF61-41CC-807D-F7A3ED2DBE16}"/>
              </a:ext>
            </a:extLst>
          </p:cNvPr>
          <p:cNvSpPr/>
          <p:nvPr/>
        </p:nvSpPr>
        <p:spPr>
          <a:xfrm>
            <a:off x="8484267" y="4186152"/>
            <a:ext cx="3850105" cy="629960"/>
          </a:xfrm>
          <a:prstGeom prst="roundRect">
            <a:avLst/>
          </a:prstGeom>
          <a:solidFill>
            <a:srgbClr val="0F3DA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Libre</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3" name="Rectángulo: esquinas redondeadas 12">
            <a:extLst>
              <a:ext uri="{FF2B5EF4-FFF2-40B4-BE49-F238E27FC236}">
                <a16:creationId xmlns:a16="http://schemas.microsoft.com/office/drawing/2014/main" id="{3B68D34E-52BF-4415-B7F5-402059CB52E3}"/>
              </a:ext>
            </a:extLst>
          </p:cNvPr>
          <p:cNvSpPr/>
          <p:nvPr/>
        </p:nvSpPr>
        <p:spPr>
          <a:xfrm>
            <a:off x="9294394" y="5536606"/>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Plan</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4" name="Rectángulo: esquinas redondeadas 13">
            <a:extLst>
              <a:ext uri="{FF2B5EF4-FFF2-40B4-BE49-F238E27FC236}">
                <a16:creationId xmlns:a16="http://schemas.microsoft.com/office/drawing/2014/main" id="{CF2DC361-6154-46AB-95A4-D2F6AB108482}"/>
              </a:ext>
            </a:extLst>
          </p:cNvPr>
          <p:cNvSpPr/>
          <p:nvPr/>
        </p:nvSpPr>
        <p:spPr>
          <a:xfrm>
            <a:off x="9294394" y="6358198"/>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Programa</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5" name="Rectángulo: esquinas redondeadas 14">
            <a:extLst>
              <a:ext uri="{FF2B5EF4-FFF2-40B4-BE49-F238E27FC236}">
                <a16:creationId xmlns:a16="http://schemas.microsoft.com/office/drawing/2014/main" id="{64BD8C59-23CB-4A9B-BA14-FAAA7CA61CD6}"/>
              </a:ext>
            </a:extLst>
          </p:cNvPr>
          <p:cNvSpPr/>
          <p:nvPr/>
        </p:nvSpPr>
        <p:spPr>
          <a:xfrm>
            <a:off x="9294394" y="7180685"/>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Guía</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6" name="Rectángulo: esquinas redondeadas 15">
            <a:extLst>
              <a:ext uri="{FF2B5EF4-FFF2-40B4-BE49-F238E27FC236}">
                <a16:creationId xmlns:a16="http://schemas.microsoft.com/office/drawing/2014/main" id="{33846096-9362-4A16-918E-B67E18739E17}"/>
              </a:ext>
            </a:extLst>
          </p:cNvPr>
          <p:cNvSpPr/>
          <p:nvPr/>
        </p:nvSpPr>
        <p:spPr>
          <a:xfrm>
            <a:off x="9294394" y="8003172"/>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Manual</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7" name="Rectángulo: esquinas redondeadas 16">
            <a:extLst>
              <a:ext uri="{FF2B5EF4-FFF2-40B4-BE49-F238E27FC236}">
                <a16:creationId xmlns:a16="http://schemas.microsoft.com/office/drawing/2014/main" id="{4905EAF9-A25D-41FB-AC65-7072DFC02880}"/>
              </a:ext>
            </a:extLst>
          </p:cNvPr>
          <p:cNvSpPr/>
          <p:nvPr/>
        </p:nvSpPr>
        <p:spPr>
          <a:xfrm>
            <a:off x="9294393" y="8825659"/>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3200" dirty="0">
                <a:solidFill>
                  <a:srgbClr val="FFFFFF"/>
                </a:solidFill>
                <a:latin typeface="Century Gothic" panose="020B0502020202020204" pitchFamily="34" charset="0"/>
                <a:ea typeface="Helvetica Light"/>
                <a:cs typeface="Helvetica Light"/>
                <a:sym typeface="Helvetica Light"/>
              </a:rPr>
              <a:t>M</a:t>
            </a:r>
            <a:r>
              <a:rPr kumimoji="0" lang="es-ES"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atriz</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sp>
        <p:nvSpPr>
          <p:cNvPr id="18" name="Rectángulo: esquinas redondeadas 17">
            <a:extLst>
              <a:ext uri="{FF2B5EF4-FFF2-40B4-BE49-F238E27FC236}">
                <a16:creationId xmlns:a16="http://schemas.microsoft.com/office/drawing/2014/main" id="{361FF49C-DB1F-456E-A218-90BAE6E54D63}"/>
              </a:ext>
            </a:extLst>
          </p:cNvPr>
          <p:cNvSpPr/>
          <p:nvPr/>
        </p:nvSpPr>
        <p:spPr>
          <a:xfrm>
            <a:off x="9294394" y="9715010"/>
            <a:ext cx="3039979" cy="629960"/>
          </a:xfrm>
          <a:prstGeom prst="roundRect">
            <a:avLst/>
          </a:prstGeom>
          <a:solidFill>
            <a:srgbClr val="8EB4E3"/>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3200" dirty="0">
                <a:solidFill>
                  <a:srgbClr val="FFFFFF"/>
                </a:solidFill>
                <a:latin typeface="Century Gothic" panose="020B0502020202020204" pitchFamily="34" charset="0"/>
                <a:ea typeface="Helvetica Light"/>
                <a:cs typeface="Helvetica Light"/>
                <a:sym typeface="Helvetica Light"/>
              </a:rPr>
              <a:t>Cartilla, Ficha</a:t>
            </a:r>
            <a:endParaRPr kumimoji="0" lang="es-CO" sz="3200" b="0" i="0"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endParaRPr>
          </a:p>
        </p:txBody>
      </p:sp>
      <p:cxnSp>
        <p:nvCxnSpPr>
          <p:cNvPr id="5" name="Conector: angular 4">
            <a:extLst>
              <a:ext uri="{FF2B5EF4-FFF2-40B4-BE49-F238E27FC236}">
                <a16:creationId xmlns:a16="http://schemas.microsoft.com/office/drawing/2014/main" id="{6BA8A282-6111-4B88-821D-AB1F2B79DA9F}"/>
              </a:ext>
            </a:extLst>
          </p:cNvPr>
          <p:cNvCxnSpPr>
            <a:cxnSpLocks/>
            <a:stCxn id="3" idx="2"/>
            <a:endCxn id="9" idx="0"/>
          </p:cNvCxnSpPr>
          <p:nvPr/>
        </p:nvCxnSpPr>
        <p:spPr>
          <a:xfrm rot="5400000">
            <a:off x="4792129" y="1905717"/>
            <a:ext cx="927333" cy="3633537"/>
          </a:xfrm>
          <a:prstGeom prst="bentConnector3">
            <a:avLst>
              <a:gd name="adj1" fmla="val 50000"/>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Conector: angular 26">
            <a:extLst>
              <a:ext uri="{FF2B5EF4-FFF2-40B4-BE49-F238E27FC236}">
                <a16:creationId xmlns:a16="http://schemas.microsoft.com/office/drawing/2014/main" id="{41123AF1-5A0F-44AA-8A34-EA6F73923A4E}"/>
              </a:ext>
            </a:extLst>
          </p:cNvPr>
          <p:cNvCxnSpPr>
            <a:stCxn id="3" idx="2"/>
            <a:endCxn id="12" idx="0"/>
          </p:cNvCxnSpPr>
          <p:nvPr/>
        </p:nvCxnSpPr>
        <p:spPr>
          <a:xfrm rot="16200000" flipH="1">
            <a:off x="8277275" y="2054106"/>
            <a:ext cx="927333" cy="3336757"/>
          </a:xfrm>
          <a:prstGeom prst="bentConnector3">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9" name="Conector: angular 28">
            <a:extLst>
              <a:ext uri="{FF2B5EF4-FFF2-40B4-BE49-F238E27FC236}">
                <a16:creationId xmlns:a16="http://schemas.microsoft.com/office/drawing/2014/main" id="{8FF28FF8-117A-48DD-8919-4333DDCB4246}"/>
              </a:ext>
            </a:extLst>
          </p:cNvPr>
          <p:cNvCxnSpPr>
            <a:stCxn id="9" idx="2"/>
            <a:endCxn id="10" idx="1"/>
          </p:cNvCxnSpPr>
          <p:nvPr/>
        </p:nvCxnSpPr>
        <p:spPr>
          <a:xfrm rot="5400000">
            <a:off x="2377317" y="4762895"/>
            <a:ext cx="1008493" cy="1114927"/>
          </a:xfrm>
          <a:prstGeom prst="bentConnector4">
            <a:avLst>
              <a:gd name="adj1" fmla="val 34384"/>
              <a:gd name="adj2" fmla="val 120504"/>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3" name="Conector: angular 32">
            <a:extLst>
              <a:ext uri="{FF2B5EF4-FFF2-40B4-BE49-F238E27FC236}">
                <a16:creationId xmlns:a16="http://schemas.microsoft.com/office/drawing/2014/main" id="{82C8D1A0-07AA-454E-B4DC-E8CFADC29519}"/>
              </a:ext>
            </a:extLst>
          </p:cNvPr>
          <p:cNvCxnSpPr>
            <a:endCxn id="11" idx="1"/>
          </p:cNvCxnSpPr>
          <p:nvPr/>
        </p:nvCxnSpPr>
        <p:spPr>
          <a:xfrm rot="16200000" flipH="1">
            <a:off x="1650250" y="6265842"/>
            <a:ext cx="1115087" cy="232611"/>
          </a:xfrm>
          <a:prstGeom prst="bentConnector2">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5" name="Conector: angular 34">
            <a:extLst>
              <a:ext uri="{FF2B5EF4-FFF2-40B4-BE49-F238E27FC236}">
                <a16:creationId xmlns:a16="http://schemas.microsoft.com/office/drawing/2014/main" id="{CE2A48D0-2D02-48DE-BF8F-2205DA033902}"/>
              </a:ext>
            </a:extLst>
          </p:cNvPr>
          <p:cNvCxnSpPr>
            <a:stCxn id="12" idx="2"/>
            <a:endCxn id="13" idx="1"/>
          </p:cNvCxnSpPr>
          <p:nvPr/>
        </p:nvCxnSpPr>
        <p:spPr>
          <a:xfrm rot="5400000">
            <a:off x="9334120" y="4776386"/>
            <a:ext cx="1035474" cy="1114926"/>
          </a:xfrm>
          <a:prstGeom prst="bentConnector4">
            <a:avLst>
              <a:gd name="adj1" fmla="val 34791"/>
              <a:gd name="adj2" fmla="val 120504"/>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7" name="Conector: angular 36">
            <a:extLst>
              <a:ext uri="{FF2B5EF4-FFF2-40B4-BE49-F238E27FC236}">
                <a16:creationId xmlns:a16="http://schemas.microsoft.com/office/drawing/2014/main" id="{E42FA0D0-E4B7-4141-9362-9B79C3754738}"/>
              </a:ext>
            </a:extLst>
          </p:cNvPr>
          <p:cNvCxnSpPr>
            <a:endCxn id="18" idx="1"/>
          </p:cNvCxnSpPr>
          <p:nvPr/>
        </p:nvCxnSpPr>
        <p:spPr>
          <a:xfrm rot="16200000" flipH="1">
            <a:off x="7092897" y="7828493"/>
            <a:ext cx="4178404" cy="224590"/>
          </a:xfrm>
          <a:prstGeom prst="bentConnector2">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Conector recto de flecha 38">
            <a:extLst>
              <a:ext uri="{FF2B5EF4-FFF2-40B4-BE49-F238E27FC236}">
                <a16:creationId xmlns:a16="http://schemas.microsoft.com/office/drawing/2014/main" id="{535CCCF3-5A1E-4559-AB6E-D5E8881B3446}"/>
              </a:ext>
            </a:extLst>
          </p:cNvPr>
          <p:cNvCxnSpPr/>
          <p:nvPr/>
        </p:nvCxnSpPr>
        <p:spPr>
          <a:xfrm>
            <a:off x="9069804" y="6624712"/>
            <a:ext cx="224589" cy="0"/>
          </a:xfrm>
          <a:prstGeom prst="straightConnector1">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0" name="Conector recto de flecha 39">
            <a:extLst>
              <a:ext uri="{FF2B5EF4-FFF2-40B4-BE49-F238E27FC236}">
                <a16:creationId xmlns:a16="http://schemas.microsoft.com/office/drawing/2014/main" id="{D8C0112B-4675-4BA4-B68A-05316F8FD2B5}"/>
              </a:ext>
            </a:extLst>
          </p:cNvPr>
          <p:cNvCxnSpPr/>
          <p:nvPr/>
        </p:nvCxnSpPr>
        <p:spPr>
          <a:xfrm>
            <a:off x="9079329" y="7501012"/>
            <a:ext cx="224589" cy="0"/>
          </a:xfrm>
          <a:prstGeom prst="straightConnector1">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1" name="Conector recto de flecha 40">
            <a:extLst>
              <a:ext uri="{FF2B5EF4-FFF2-40B4-BE49-F238E27FC236}">
                <a16:creationId xmlns:a16="http://schemas.microsoft.com/office/drawing/2014/main" id="{BE3C5CA8-B6B3-4433-8933-620BD199A1BE}"/>
              </a:ext>
            </a:extLst>
          </p:cNvPr>
          <p:cNvCxnSpPr/>
          <p:nvPr/>
        </p:nvCxnSpPr>
        <p:spPr>
          <a:xfrm>
            <a:off x="9069804" y="8263012"/>
            <a:ext cx="224589" cy="0"/>
          </a:xfrm>
          <a:prstGeom prst="straightConnector1">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42" name="Conector recto de flecha 41">
            <a:extLst>
              <a:ext uri="{FF2B5EF4-FFF2-40B4-BE49-F238E27FC236}">
                <a16:creationId xmlns:a16="http://schemas.microsoft.com/office/drawing/2014/main" id="{B6A3F014-67D1-4A9C-80A7-33CDA8463392}"/>
              </a:ext>
            </a:extLst>
          </p:cNvPr>
          <p:cNvCxnSpPr/>
          <p:nvPr/>
        </p:nvCxnSpPr>
        <p:spPr>
          <a:xfrm>
            <a:off x="9079329" y="9139312"/>
            <a:ext cx="224589" cy="0"/>
          </a:xfrm>
          <a:prstGeom prst="straightConnector1">
            <a:avLst/>
          </a:prstGeom>
          <a:noFill/>
          <a:ln w="12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3" name="Rectángulo: esquinas redondeadas 42">
            <a:extLst>
              <a:ext uri="{FF2B5EF4-FFF2-40B4-BE49-F238E27FC236}">
                <a16:creationId xmlns:a16="http://schemas.microsoft.com/office/drawing/2014/main" id="{C054A0A1-F9BD-43C2-B92C-12C666E2D7C4}"/>
              </a:ext>
            </a:extLst>
          </p:cNvPr>
          <p:cNvSpPr/>
          <p:nvPr/>
        </p:nvSpPr>
        <p:spPr>
          <a:xfrm>
            <a:off x="17418717" y="6300695"/>
            <a:ext cx="4641183" cy="493752"/>
          </a:xfrm>
          <a:prstGeom prst="roundRect">
            <a:avLst/>
          </a:prstGeom>
          <a:solidFill>
            <a:schemeClr val="accent5">
              <a:lumMod val="7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b="0" i="1"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DO (Docencia)</a:t>
            </a:r>
          </a:p>
        </p:txBody>
      </p:sp>
      <p:sp>
        <p:nvSpPr>
          <p:cNvPr id="44" name="Rectángulo: esquinas redondeadas 43">
            <a:extLst>
              <a:ext uri="{FF2B5EF4-FFF2-40B4-BE49-F238E27FC236}">
                <a16:creationId xmlns:a16="http://schemas.microsoft.com/office/drawing/2014/main" id="{E3064963-AE6A-49A2-94C0-12E61E66A312}"/>
              </a:ext>
            </a:extLst>
          </p:cNvPr>
          <p:cNvSpPr/>
          <p:nvPr/>
        </p:nvSpPr>
        <p:spPr>
          <a:xfrm>
            <a:off x="17418717" y="7009250"/>
            <a:ext cx="4641183" cy="493752"/>
          </a:xfrm>
          <a:prstGeom prst="roundRect">
            <a:avLst/>
          </a:prstGeom>
          <a:solidFill>
            <a:schemeClr val="accent5">
              <a:lumMod val="7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i="1" dirty="0">
                <a:solidFill>
                  <a:srgbClr val="FFFFFF"/>
                </a:solidFill>
                <a:latin typeface="Century Gothic" panose="020B0502020202020204" pitchFamily="34" charset="0"/>
                <a:ea typeface="Helvetica Light"/>
                <a:cs typeface="Helvetica Light"/>
                <a:sym typeface="Helvetica Light"/>
              </a:rPr>
              <a:t>TH</a:t>
            </a:r>
            <a:r>
              <a:rPr kumimoji="0" lang="es-ES" b="0" i="1"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 (Talento Humano)</a:t>
            </a:r>
          </a:p>
        </p:txBody>
      </p:sp>
      <p:sp>
        <p:nvSpPr>
          <p:cNvPr id="45" name="Rectángulo: esquinas redondeadas 44">
            <a:extLst>
              <a:ext uri="{FF2B5EF4-FFF2-40B4-BE49-F238E27FC236}">
                <a16:creationId xmlns:a16="http://schemas.microsoft.com/office/drawing/2014/main" id="{BA0561BA-368D-49F7-9C9E-326E143407DA}"/>
              </a:ext>
            </a:extLst>
          </p:cNvPr>
          <p:cNvSpPr/>
          <p:nvPr/>
        </p:nvSpPr>
        <p:spPr>
          <a:xfrm>
            <a:off x="17418716" y="5604436"/>
            <a:ext cx="4641184" cy="493752"/>
          </a:xfrm>
          <a:prstGeom prst="roundRect">
            <a:avLst/>
          </a:prstGeom>
          <a:solidFill>
            <a:schemeClr val="accent5">
              <a:lumMod val="7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i="1" dirty="0">
                <a:solidFill>
                  <a:srgbClr val="FFFFFF"/>
                </a:solidFill>
                <a:latin typeface="Century Gothic" panose="020B0502020202020204" pitchFamily="34" charset="0"/>
                <a:ea typeface="Helvetica Light"/>
                <a:cs typeface="Helvetica Light"/>
                <a:sym typeface="Helvetica Light"/>
              </a:rPr>
              <a:t>BU</a:t>
            </a:r>
            <a:r>
              <a:rPr kumimoji="0" lang="es-ES" b="0" i="1" u="none" strike="noStrike" cap="none" spc="0" normalizeH="0" baseline="0" dirty="0">
                <a:ln>
                  <a:noFill/>
                </a:ln>
                <a:solidFill>
                  <a:srgbClr val="FFFFFF"/>
                </a:solidFill>
                <a:effectLst/>
                <a:uFillTx/>
                <a:latin typeface="Century Gothic" panose="020B0502020202020204" pitchFamily="34" charset="0"/>
                <a:ea typeface="Helvetica Light"/>
                <a:cs typeface="Helvetica Light"/>
                <a:sym typeface="Helvetica Light"/>
              </a:rPr>
              <a:t> (Bienestar Universitario)</a:t>
            </a:r>
          </a:p>
        </p:txBody>
      </p:sp>
      <p:pic>
        <p:nvPicPr>
          <p:cNvPr id="46" name="Imagen 45">
            <a:extLst>
              <a:ext uri="{FF2B5EF4-FFF2-40B4-BE49-F238E27FC236}">
                <a16:creationId xmlns:a16="http://schemas.microsoft.com/office/drawing/2014/main" id="{52DB2C69-A70C-4576-AE40-26AD87DFB479}"/>
              </a:ext>
            </a:extLst>
          </p:cNvPr>
          <p:cNvPicPr>
            <a:picLocks noChangeAspect="1"/>
          </p:cNvPicPr>
          <p:nvPr/>
        </p:nvPicPr>
        <p:blipFill rotWithShape="1">
          <a:blip r:embed="rId2"/>
          <a:srcRect t="6474" r="12291" b="32836"/>
          <a:stretch/>
        </p:blipFill>
        <p:spPr>
          <a:xfrm>
            <a:off x="14977579" y="8195139"/>
            <a:ext cx="8855784" cy="4851470"/>
          </a:xfrm>
          <a:prstGeom prst="rect">
            <a:avLst/>
          </a:prstGeom>
        </p:spPr>
      </p:pic>
      <p:sp>
        <p:nvSpPr>
          <p:cNvPr id="47" name="Rectángulo 46">
            <a:extLst>
              <a:ext uri="{FF2B5EF4-FFF2-40B4-BE49-F238E27FC236}">
                <a16:creationId xmlns:a16="http://schemas.microsoft.com/office/drawing/2014/main" id="{72618037-89E2-4F17-8E07-8B637B8DCCD8}"/>
              </a:ext>
            </a:extLst>
          </p:cNvPr>
          <p:cNvSpPr/>
          <p:nvPr/>
        </p:nvSpPr>
        <p:spPr>
          <a:xfrm>
            <a:off x="2324100" y="11364436"/>
            <a:ext cx="5907774" cy="1392369"/>
          </a:xfrm>
          <a:prstGeom prst="rect">
            <a:avLst/>
          </a:prstGeom>
        </p:spPr>
        <p:txBody>
          <a:bodyPr wrap="square">
            <a:spAutoFit/>
          </a:bodyPr>
          <a:lstStyle/>
          <a:p>
            <a:r>
              <a:rPr lang="es-CO" i="1" dirty="0"/>
              <a:t>http://sigudela.uniatlantico.edu.co/Isolucion/Documentacion/frmListadoMaestroDocumentos.aspx</a:t>
            </a:r>
          </a:p>
        </p:txBody>
      </p:sp>
      <p:sp>
        <p:nvSpPr>
          <p:cNvPr id="48" name="Triángulo isósceles 47">
            <a:hlinkClick r:id="rId3"/>
            <a:extLst>
              <a:ext uri="{FF2B5EF4-FFF2-40B4-BE49-F238E27FC236}">
                <a16:creationId xmlns:a16="http://schemas.microsoft.com/office/drawing/2014/main" id="{0A956922-BF85-4DA9-8F03-C609BC5F34A1}"/>
              </a:ext>
            </a:extLst>
          </p:cNvPr>
          <p:cNvSpPr/>
          <p:nvPr/>
        </p:nvSpPr>
        <p:spPr>
          <a:xfrm rot="5400000">
            <a:off x="1340363" y="11745640"/>
            <a:ext cx="1104900" cy="629960"/>
          </a:xfrm>
          <a:prstGeom prst="triangle">
            <a:avLst/>
          </a:prstGeom>
          <a:blipFill rotWithShape="1">
            <a:blip r:embed="rId4"/>
            <a:srcRect/>
            <a:tile tx="0" ty="0" sx="100000" sy="100000" flip="none" algn="tl"/>
          </a:blip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0" name="Google Shape;139;p19">
            <a:extLst>
              <a:ext uri="{FF2B5EF4-FFF2-40B4-BE49-F238E27FC236}">
                <a16:creationId xmlns:a16="http://schemas.microsoft.com/office/drawing/2014/main" id="{6078C9F2-4EF8-42A6-824E-D8197DA56766}"/>
              </a:ext>
            </a:extLst>
          </p:cNvPr>
          <p:cNvSpPr txBox="1">
            <a:spLocks/>
          </p:cNvSpPr>
          <p:nvPr/>
        </p:nvSpPr>
        <p:spPr>
          <a:xfrm>
            <a:off x="16312243" y="2487020"/>
            <a:ext cx="7004957" cy="2329092"/>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algn="ctr" defTabSz="1651000" hangingPunct="1"/>
            <a:r>
              <a:rPr lang="es-MX" sz="3200" b="1" kern="1200" dirty="0">
                <a:solidFill>
                  <a:srgbClr val="7030A0"/>
                </a:solidFill>
                <a:effectLst>
                  <a:outerShdw blurRad="38100" dist="38100" dir="2700000" algn="tl">
                    <a:srgbClr val="000000">
                      <a:alpha val="43137"/>
                    </a:srgbClr>
                  </a:outerShdw>
                </a:effectLst>
                <a:latin typeface="Century Gothic" panose="020B0502020202020204" pitchFamily="34" charset="0"/>
                <a:cs typeface="Cavolini" panose="03000502040302020204" pitchFamily="66" charset="0"/>
              </a:rPr>
              <a:t> </a:t>
            </a:r>
          </a:p>
          <a:p>
            <a:pPr algn="ctr" defTabSz="1651000" hangingPunct="1"/>
            <a:r>
              <a:rPr lang="es-MX" sz="2800" b="1" kern="1200" dirty="0">
                <a:solidFill>
                  <a:srgbClr val="034EA1"/>
                </a:solidFill>
                <a:latin typeface="Century Gothic" panose="020B0502020202020204" pitchFamily="34" charset="0"/>
                <a:cs typeface="Cavolini" panose="03000502040302020204" pitchFamily="66" charset="0"/>
              </a:rPr>
              <a:t>es el software que utilizamos como sistema de información.</a:t>
            </a:r>
          </a:p>
        </p:txBody>
      </p:sp>
      <p:pic>
        <p:nvPicPr>
          <p:cNvPr id="1026" name="Picture 2" descr="https://www.uniatlantico.edu.co/wp-content/uploads/2022/09/LOGO-ISOLUCION.png">
            <a:extLst>
              <a:ext uri="{FF2B5EF4-FFF2-40B4-BE49-F238E27FC236}">
                <a16:creationId xmlns:a16="http://schemas.microsoft.com/office/drawing/2014/main" id="{21BF3725-5341-470D-B424-915F65573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61771" y="2353354"/>
            <a:ext cx="3099074" cy="101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6538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AA8C721-6C23-3162-2646-4297CFDB1E27}"/>
              </a:ext>
            </a:extLst>
          </p:cNvPr>
          <p:cNvSpPr/>
          <p:nvPr/>
        </p:nvSpPr>
        <p:spPr>
          <a:xfrm>
            <a:off x="654628" y="2041744"/>
            <a:ext cx="10985438" cy="9800183"/>
          </a:xfrm>
          <a:prstGeom prst="rect">
            <a:avLst/>
          </a:prstGeom>
        </p:spPr>
        <p:txBody>
          <a:bodyPr wrap="square">
            <a:spAutoFit/>
          </a:bodyPr>
          <a:lstStyle/>
          <a:p>
            <a:r>
              <a:rPr lang="es-ES_tradnl" dirty="0">
                <a:solidFill>
                  <a:srgbClr val="1E3B7D"/>
                </a:solidFill>
                <a:latin typeface="Century Gothic" panose="020B0502020202020204" pitchFamily="34" charset="0"/>
                <a:cs typeface="Calibri" panose="020F0502020204030204" pitchFamily="34" charset="0"/>
              </a:rPr>
              <a:t>Documento inicial de cada proceso, que sirve de guía para actividades generales de cada proceso del sistema de gestión de calidad.</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Cargo del  responsable del proceso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Requisitos de las normas aplicables</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Objetivo del proceso (el cual debe ser medible)</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Alcance del proceso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Recursos humanos y físicos </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Detalles de las actividades del proceso enmarcadas en el ciclo PHVA (Planear, Hacer, Verificar, Actuar)</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Entrada y salida de los procesos (documento y/o información necesaria para dar inicio a la actividad o fin a la misma</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Documentos soportes: procedimientos, instructivos, planes, programas, entre otros</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Registros: Listado de los formatos asociados al proceso </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Parámetros de seguimiento: directrices las cuales contribuyen al seguimiento del proceso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 Puntos de Control: son las actividades o momentos en los cuales el proceso evalúa cómo se encuentra su cumplimiento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Indicadores: para medir el desempeño del proceso</a:t>
            </a:r>
          </a:p>
          <a:p>
            <a:pPr marL="457200" indent="-457200">
              <a:buAutoNum type="arabicPeriod"/>
            </a:pPr>
            <a:r>
              <a:rPr lang="es-ES_tradnl" dirty="0">
                <a:solidFill>
                  <a:srgbClr val="1E3B7D"/>
                </a:solidFill>
                <a:latin typeface="Century Gothic" panose="020B0502020202020204" pitchFamily="34" charset="0"/>
                <a:cs typeface="Calibri" panose="020F0502020204030204" pitchFamily="34" charset="0"/>
              </a:rPr>
              <a:t>Riesgos: que pueden afectar el cumplimiento del objetivo del proceso, o el buen servicio, pueden ser financieros, operativos, de imagen, tecnológicos o de cumplimiento</a:t>
            </a:r>
            <a:endParaRPr lang="es-CO" dirty="0">
              <a:solidFill>
                <a:srgbClr val="1E3B7D"/>
              </a:solidFill>
              <a:latin typeface="Century Gothic" panose="020B050202020202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874E5035-32E0-9E9C-C4E6-DF323C45F47F}"/>
              </a:ext>
            </a:extLst>
          </p:cNvPr>
          <p:cNvPicPr>
            <a:picLocks noChangeAspect="1"/>
          </p:cNvPicPr>
          <p:nvPr/>
        </p:nvPicPr>
        <p:blipFill rotWithShape="1">
          <a:blip r:embed="rId2"/>
          <a:srcRect l="9141" t="26001" r="9040" b="35939"/>
          <a:stretch/>
        </p:blipFill>
        <p:spPr>
          <a:xfrm>
            <a:off x="12188535" y="9558839"/>
            <a:ext cx="11627427" cy="2175961"/>
          </a:xfrm>
          <a:prstGeom prst="rect">
            <a:avLst/>
          </a:prstGeom>
        </p:spPr>
      </p:pic>
      <p:pic>
        <p:nvPicPr>
          <p:cNvPr id="5" name="Imagen 4">
            <a:extLst>
              <a:ext uri="{FF2B5EF4-FFF2-40B4-BE49-F238E27FC236}">
                <a16:creationId xmlns:a16="http://schemas.microsoft.com/office/drawing/2014/main" id="{C570C287-2F35-DA0E-0421-5394D7E664D0}"/>
              </a:ext>
            </a:extLst>
          </p:cNvPr>
          <p:cNvPicPr>
            <a:picLocks noChangeAspect="1"/>
          </p:cNvPicPr>
          <p:nvPr/>
        </p:nvPicPr>
        <p:blipFill rotWithShape="1">
          <a:blip r:embed="rId3"/>
          <a:srcRect l="8838" t="7576" r="9495" b="12666"/>
          <a:stretch/>
        </p:blipFill>
        <p:spPr>
          <a:xfrm>
            <a:off x="12146972" y="2049987"/>
            <a:ext cx="11668991" cy="7177140"/>
          </a:xfrm>
          <a:prstGeom prst="rect">
            <a:avLst/>
          </a:prstGeom>
        </p:spPr>
      </p:pic>
      <p:sp>
        <p:nvSpPr>
          <p:cNvPr id="6" name="Rectángulo 5">
            <a:extLst>
              <a:ext uri="{FF2B5EF4-FFF2-40B4-BE49-F238E27FC236}">
                <a16:creationId xmlns:a16="http://schemas.microsoft.com/office/drawing/2014/main" id="{BD67AD93-ED64-C845-086A-19099DDA48DA}"/>
              </a:ext>
            </a:extLst>
          </p:cNvPr>
          <p:cNvSpPr/>
          <p:nvPr/>
        </p:nvSpPr>
        <p:spPr>
          <a:xfrm>
            <a:off x="-3166533" y="304681"/>
            <a:ext cx="19811308" cy="1015663"/>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CARACTERIZACIÓN DE PROCESO</a:t>
            </a:r>
          </a:p>
        </p:txBody>
      </p:sp>
    </p:spTree>
    <p:extLst>
      <p:ext uri="{BB962C8B-B14F-4D97-AF65-F5344CB8AC3E}">
        <p14:creationId xmlns:p14="http://schemas.microsoft.com/office/powerpoint/2010/main" val="49370472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3190B3A-CB65-CEC7-79C8-0A17BC97AC65}"/>
              </a:ext>
            </a:extLst>
          </p:cNvPr>
          <p:cNvGraphicFramePr/>
          <p:nvPr>
            <p:extLst>
              <p:ext uri="{D42A27DB-BD31-4B8C-83A1-F6EECF244321}">
                <p14:modId xmlns:p14="http://schemas.microsoft.com/office/powerpoint/2010/main" val="1868591949"/>
              </p:ext>
            </p:extLst>
          </p:nvPr>
        </p:nvGraphicFramePr>
        <p:xfrm>
          <a:off x="3005052" y="1157931"/>
          <a:ext cx="17421903" cy="10304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BA27BF61-1C3F-5EBA-00A1-8FDE00BE3AB5}"/>
              </a:ext>
            </a:extLst>
          </p:cNvPr>
          <p:cNvSpPr/>
          <p:nvPr/>
        </p:nvSpPr>
        <p:spPr>
          <a:xfrm>
            <a:off x="2747941" y="0"/>
            <a:ext cx="18220915" cy="830997"/>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CICLO PHVA</a:t>
            </a:r>
            <a:endParaRPr lang="es-CO" sz="6000" b="1" kern="1200" spc="-50" dirty="0">
              <a:solidFill>
                <a:srgbClr val="092561"/>
              </a:solidFill>
              <a:latin typeface="Century Gothic" panose="020B0502020202020204" pitchFamily="34" charset="0"/>
              <a:cs typeface="Arial"/>
            </a:endParaRPr>
          </a:p>
        </p:txBody>
      </p:sp>
      <p:sp>
        <p:nvSpPr>
          <p:cNvPr id="2" name="Rectángulo: esquinas redondeadas 1">
            <a:extLst>
              <a:ext uri="{FF2B5EF4-FFF2-40B4-BE49-F238E27FC236}">
                <a16:creationId xmlns:a16="http://schemas.microsoft.com/office/drawing/2014/main" id="{89633979-556E-3A7B-A5F3-F6DD7342D414}"/>
              </a:ext>
            </a:extLst>
          </p:cNvPr>
          <p:cNvSpPr/>
          <p:nvPr/>
        </p:nvSpPr>
        <p:spPr>
          <a:xfrm>
            <a:off x="13025591" y="5496687"/>
            <a:ext cx="2976663" cy="391597"/>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chemeClr val="accent2"/>
                </a:solidFill>
                <a:effectLst>
                  <a:outerShdw blurRad="38100" dist="38100" dir="2700000" algn="tl">
                    <a:srgbClr val="000000">
                      <a:alpha val="43137"/>
                    </a:srgbClr>
                  </a:outerShdw>
                </a:effectLst>
                <a:uFillTx/>
                <a:latin typeface="Century Gothic" panose="020B0502020202020204" pitchFamily="34" charset="0"/>
                <a:ea typeface="Helvetica Light"/>
                <a:cs typeface="Helvetica Light"/>
                <a:sym typeface="Helvetica Light"/>
              </a:rPr>
              <a:t>Numerales 4, 5, 6</a:t>
            </a:r>
          </a:p>
        </p:txBody>
      </p:sp>
      <p:sp>
        <p:nvSpPr>
          <p:cNvPr id="3" name="Rectángulo: esquinas redondeadas 2">
            <a:extLst>
              <a:ext uri="{FF2B5EF4-FFF2-40B4-BE49-F238E27FC236}">
                <a16:creationId xmlns:a16="http://schemas.microsoft.com/office/drawing/2014/main" id="{DA01CB87-D83F-E404-9102-CE6F61B7A416}"/>
              </a:ext>
            </a:extLst>
          </p:cNvPr>
          <p:cNvSpPr/>
          <p:nvPr/>
        </p:nvSpPr>
        <p:spPr>
          <a:xfrm>
            <a:off x="13025591" y="6642771"/>
            <a:ext cx="2976663" cy="391597"/>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chemeClr val="accent2"/>
                </a:solidFill>
                <a:effectLst>
                  <a:outerShdw blurRad="38100" dist="38100" dir="2700000" algn="tl">
                    <a:srgbClr val="000000">
                      <a:alpha val="43137"/>
                    </a:srgbClr>
                  </a:outerShdw>
                </a:effectLst>
                <a:uFillTx/>
                <a:latin typeface="Century Gothic" panose="020B0502020202020204" pitchFamily="34" charset="0"/>
                <a:ea typeface="Helvetica Light"/>
                <a:cs typeface="Helvetica Light"/>
                <a:sym typeface="Helvetica Light"/>
              </a:rPr>
              <a:t>Numerales 7, 8</a:t>
            </a:r>
          </a:p>
        </p:txBody>
      </p:sp>
      <p:sp>
        <p:nvSpPr>
          <p:cNvPr id="6" name="Rectángulo: esquinas redondeadas 5">
            <a:extLst>
              <a:ext uri="{FF2B5EF4-FFF2-40B4-BE49-F238E27FC236}">
                <a16:creationId xmlns:a16="http://schemas.microsoft.com/office/drawing/2014/main" id="{A5D56710-9C34-8DB2-8D7A-BBC4273916B4}"/>
              </a:ext>
            </a:extLst>
          </p:cNvPr>
          <p:cNvSpPr/>
          <p:nvPr/>
        </p:nvSpPr>
        <p:spPr>
          <a:xfrm>
            <a:off x="7577291" y="6642771"/>
            <a:ext cx="2976663" cy="391597"/>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chemeClr val="accent2"/>
                </a:solidFill>
                <a:effectLst>
                  <a:outerShdw blurRad="38100" dist="38100" dir="2700000" algn="tl">
                    <a:srgbClr val="000000">
                      <a:alpha val="43137"/>
                    </a:srgbClr>
                  </a:outerShdw>
                </a:effectLst>
                <a:uFillTx/>
                <a:latin typeface="Century Gothic" panose="020B0502020202020204" pitchFamily="34" charset="0"/>
                <a:ea typeface="Helvetica Light"/>
                <a:cs typeface="Helvetica Light"/>
                <a:sym typeface="Helvetica Light"/>
              </a:rPr>
              <a:t>Numeral  9</a:t>
            </a:r>
          </a:p>
        </p:txBody>
      </p:sp>
      <p:sp>
        <p:nvSpPr>
          <p:cNvPr id="7" name="Rectángulo: esquinas redondeadas 6">
            <a:extLst>
              <a:ext uri="{FF2B5EF4-FFF2-40B4-BE49-F238E27FC236}">
                <a16:creationId xmlns:a16="http://schemas.microsoft.com/office/drawing/2014/main" id="{EC312E58-425E-7E92-F8F8-8D8B61330ABB}"/>
              </a:ext>
            </a:extLst>
          </p:cNvPr>
          <p:cNvSpPr/>
          <p:nvPr/>
        </p:nvSpPr>
        <p:spPr>
          <a:xfrm>
            <a:off x="7577290" y="5537083"/>
            <a:ext cx="2976663" cy="391597"/>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CO" sz="1800" b="0" i="0" u="none" strike="noStrike" cap="none" spc="0" normalizeH="0" baseline="0" dirty="0">
                <a:ln>
                  <a:noFill/>
                </a:ln>
                <a:solidFill>
                  <a:schemeClr val="accent2"/>
                </a:solidFill>
                <a:effectLst>
                  <a:outerShdw blurRad="38100" dist="38100" dir="2700000" algn="tl">
                    <a:srgbClr val="000000">
                      <a:alpha val="43137"/>
                    </a:srgbClr>
                  </a:outerShdw>
                </a:effectLst>
                <a:uFillTx/>
                <a:latin typeface="Century Gothic" panose="020B0502020202020204" pitchFamily="34" charset="0"/>
                <a:ea typeface="Helvetica Light"/>
                <a:cs typeface="Helvetica Light"/>
                <a:sym typeface="Helvetica Light"/>
              </a:rPr>
              <a:t>Numeral 10</a:t>
            </a:r>
          </a:p>
        </p:txBody>
      </p:sp>
      <p:sp>
        <p:nvSpPr>
          <p:cNvPr id="8" name="Rectángulo: esquinas redondeadas 7">
            <a:extLst>
              <a:ext uri="{FF2B5EF4-FFF2-40B4-BE49-F238E27FC236}">
                <a16:creationId xmlns:a16="http://schemas.microsoft.com/office/drawing/2014/main" id="{57EC2ABC-2E19-C391-3E6C-3F495C89AD64}"/>
              </a:ext>
            </a:extLst>
          </p:cNvPr>
          <p:cNvSpPr/>
          <p:nvPr/>
        </p:nvSpPr>
        <p:spPr>
          <a:xfrm>
            <a:off x="9799454" y="11102192"/>
            <a:ext cx="3833098" cy="2230398"/>
          </a:xfrm>
          <a:prstGeom prst="roundRect">
            <a:avLst/>
          </a:prstGeom>
          <a:solidFill>
            <a:schemeClr val="accent5">
              <a:lumMod val="20000"/>
              <a:lumOff val="80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4. Contexto de la organización</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5. Liderazgo</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6. Planificación</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7. Apoyo</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8. Operación</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9. Evaluación de desempeño</a:t>
            </a:r>
          </a:p>
          <a:p>
            <a:pPr algn="l">
              <a:lnSpc>
                <a:spcPct val="100000"/>
              </a:lnSpc>
            </a:pPr>
            <a:r>
              <a:rPr lang="es-CO" sz="1800" dirty="0">
                <a:solidFill>
                  <a:schemeClr val="accent2"/>
                </a:solidFill>
                <a:effectLst>
                  <a:outerShdw blurRad="38100" dist="38100" dir="2700000" algn="tl">
                    <a:srgbClr val="000000">
                      <a:alpha val="43137"/>
                    </a:srgbClr>
                  </a:outerShdw>
                </a:effectLst>
                <a:latin typeface="Century Gothic" panose="020B0502020202020204" pitchFamily="34" charset="0"/>
                <a:sym typeface="Helvetica Light"/>
              </a:rPr>
              <a:t>10. Mejora</a:t>
            </a:r>
          </a:p>
        </p:txBody>
      </p:sp>
      <p:sp>
        <p:nvSpPr>
          <p:cNvPr id="12" name="Rectángulo 11">
            <a:extLst>
              <a:ext uri="{FF2B5EF4-FFF2-40B4-BE49-F238E27FC236}">
                <a16:creationId xmlns:a16="http://schemas.microsoft.com/office/drawing/2014/main" id="{FBD24F2A-2319-4C09-A7C8-4E46FDCA8220}"/>
              </a:ext>
            </a:extLst>
          </p:cNvPr>
          <p:cNvSpPr/>
          <p:nvPr/>
        </p:nvSpPr>
        <p:spPr>
          <a:xfrm>
            <a:off x="17412526" y="3674783"/>
            <a:ext cx="4873647" cy="1390061"/>
          </a:xfrm>
          <a:prstGeom prst="rect">
            <a:avLst/>
          </a:prstGeom>
        </p:spPr>
        <p:txBody>
          <a:bodyPr wrap="square">
            <a:spAutoFit/>
          </a:bodyPr>
          <a:lstStyle/>
          <a:p>
            <a:r>
              <a:rPr lang="es-ES" sz="1800" i="1" dirty="0">
                <a:solidFill>
                  <a:schemeClr val="bg1">
                    <a:lumMod val="75000"/>
                  </a:schemeClr>
                </a:solidFill>
                <a:latin typeface="Century Gothic" panose="020B0502020202020204" pitchFamily="34" charset="0"/>
              </a:rPr>
              <a:t>EJEMPLOS</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Formular el plan de acción</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Planificar la asignación académica</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Diseñar el plan de capacitación</a:t>
            </a:r>
            <a:endParaRPr lang="es-CO" sz="1800" i="1" dirty="0">
              <a:solidFill>
                <a:schemeClr val="bg1">
                  <a:lumMod val="75000"/>
                </a:schemeClr>
              </a:solidFill>
              <a:latin typeface="Century Gothic" panose="020B0502020202020204" pitchFamily="34" charset="0"/>
            </a:endParaRPr>
          </a:p>
        </p:txBody>
      </p:sp>
      <p:sp>
        <p:nvSpPr>
          <p:cNvPr id="13" name="Rectángulo 12">
            <a:extLst>
              <a:ext uri="{FF2B5EF4-FFF2-40B4-BE49-F238E27FC236}">
                <a16:creationId xmlns:a16="http://schemas.microsoft.com/office/drawing/2014/main" id="{13105EE6-3579-45DE-873F-0A0503F8DE2D}"/>
              </a:ext>
            </a:extLst>
          </p:cNvPr>
          <p:cNvSpPr/>
          <p:nvPr/>
        </p:nvSpPr>
        <p:spPr>
          <a:xfrm>
            <a:off x="17414853" y="9848447"/>
            <a:ext cx="4873646" cy="1390061"/>
          </a:xfrm>
          <a:prstGeom prst="rect">
            <a:avLst/>
          </a:prstGeom>
        </p:spPr>
        <p:txBody>
          <a:bodyPr wrap="square">
            <a:spAutoFit/>
          </a:bodyPr>
          <a:lstStyle/>
          <a:p>
            <a:r>
              <a:rPr lang="es-ES" sz="1800" i="1" dirty="0">
                <a:solidFill>
                  <a:schemeClr val="bg1">
                    <a:lumMod val="75000"/>
                  </a:schemeClr>
                </a:solidFill>
                <a:latin typeface="Century Gothic" panose="020B0502020202020204" pitchFamily="34" charset="0"/>
              </a:rPr>
              <a:t>EJEMPLOS</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Ejecutar el plan de acción</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Realizar la asignación académica</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Desarrollar el plan de capacitación </a:t>
            </a:r>
          </a:p>
        </p:txBody>
      </p:sp>
      <p:sp>
        <p:nvSpPr>
          <p:cNvPr id="14" name="Rectángulo 13">
            <a:extLst>
              <a:ext uri="{FF2B5EF4-FFF2-40B4-BE49-F238E27FC236}">
                <a16:creationId xmlns:a16="http://schemas.microsoft.com/office/drawing/2014/main" id="{C55199E0-D96A-458B-B59B-F0D4BB73F433}"/>
              </a:ext>
            </a:extLst>
          </p:cNvPr>
          <p:cNvSpPr/>
          <p:nvPr/>
        </p:nvSpPr>
        <p:spPr>
          <a:xfrm>
            <a:off x="1707174" y="3659902"/>
            <a:ext cx="5112725" cy="2054858"/>
          </a:xfrm>
          <a:prstGeom prst="rect">
            <a:avLst/>
          </a:prstGeom>
        </p:spPr>
        <p:txBody>
          <a:bodyPr wrap="square">
            <a:spAutoFit/>
          </a:bodyPr>
          <a:lstStyle/>
          <a:p>
            <a:r>
              <a:rPr lang="es-ES" sz="1800" i="1" dirty="0">
                <a:solidFill>
                  <a:schemeClr val="bg1">
                    <a:lumMod val="75000"/>
                  </a:schemeClr>
                </a:solidFill>
                <a:latin typeface="Century Gothic" panose="020B0502020202020204" pitchFamily="34" charset="0"/>
              </a:rPr>
              <a:t>EJEMPLOS</a:t>
            </a:r>
          </a:p>
          <a:p>
            <a:pPr marL="285750" indent="-285750" algn="l">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Generar acción preventiva/correctiva/SNC por incumplimiento del plan de acción</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Reestructurar la asignación académica</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Reformular el plan de capacitación</a:t>
            </a:r>
            <a:endParaRPr lang="es-CO" sz="1800" i="1" dirty="0">
              <a:solidFill>
                <a:schemeClr val="bg1">
                  <a:lumMod val="75000"/>
                </a:schemeClr>
              </a:solidFill>
              <a:latin typeface="Century Gothic" panose="020B0502020202020204" pitchFamily="34" charset="0"/>
            </a:endParaRPr>
          </a:p>
        </p:txBody>
      </p:sp>
      <p:sp>
        <p:nvSpPr>
          <p:cNvPr id="15" name="Rectángulo 14">
            <a:extLst>
              <a:ext uri="{FF2B5EF4-FFF2-40B4-BE49-F238E27FC236}">
                <a16:creationId xmlns:a16="http://schemas.microsoft.com/office/drawing/2014/main" id="{93B69104-3F8A-4B6F-9C14-C895B0ED434E}"/>
              </a:ext>
            </a:extLst>
          </p:cNvPr>
          <p:cNvSpPr/>
          <p:nvPr/>
        </p:nvSpPr>
        <p:spPr>
          <a:xfrm>
            <a:off x="1738290" y="9542053"/>
            <a:ext cx="5595959" cy="2054858"/>
          </a:xfrm>
          <a:prstGeom prst="rect">
            <a:avLst/>
          </a:prstGeom>
        </p:spPr>
        <p:txBody>
          <a:bodyPr wrap="square">
            <a:spAutoFit/>
          </a:bodyPr>
          <a:lstStyle/>
          <a:p>
            <a:r>
              <a:rPr lang="es-ES" sz="1800" i="1" dirty="0">
                <a:solidFill>
                  <a:schemeClr val="bg1">
                    <a:lumMod val="75000"/>
                  </a:schemeClr>
                </a:solidFill>
                <a:latin typeface="Century Gothic" panose="020B0502020202020204" pitchFamily="34" charset="0"/>
              </a:rPr>
              <a:t>EJEMPLOS</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Evaluar el cumplimiento del plan de acción</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Verificar el cumplimiento de la asignación académica</a:t>
            </a:r>
          </a:p>
          <a:p>
            <a:pPr marL="285750" indent="-285750">
              <a:buFont typeface="Arial" panose="020B0604020202020204" pitchFamily="34" charset="0"/>
              <a:buChar char="•"/>
            </a:pPr>
            <a:r>
              <a:rPr lang="es-ES" sz="1800" i="1" dirty="0">
                <a:solidFill>
                  <a:schemeClr val="bg1">
                    <a:lumMod val="75000"/>
                  </a:schemeClr>
                </a:solidFill>
                <a:latin typeface="Century Gothic" panose="020B0502020202020204" pitchFamily="34" charset="0"/>
              </a:rPr>
              <a:t>Hacer seguimiento al cumplimiento del plan de capacitación </a:t>
            </a:r>
          </a:p>
        </p:txBody>
      </p:sp>
      <p:sp>
        <p:nvSpPr>
          <p:cNvPr id="16" name="Rectángulo: esquinas redondeadas 15">
            <a:extLst>
              <a:ext uri="{FF2B5EF4-FFF2-40B4-BE49-F238E27FC236}">
                <a16:creationId xmlns:a16="http://schemas.microsoft.com/office/drawing/2014/main" id="{84416630-0B7D-4648-B464-82CCC09071D0}"/>
              </a:ext>
            </a:extLst>
          </p:cNvPr>
          <p:cNvSpPr/>
          <p:nvPr/>
        </p:nvSpPr>
        <p:spPr>
          <a:xfrm>
            <a:off x="16559530" y="1626626"/>
            <a:ext cx="4281170" cy="2046518"/>
          </a:xfrm>
          <a:prstGeom prst="roundRect">
            <a:avLst/>
          </a:prstGeom>
          <a:solidFill>
            <a:srgbClr val="CCECFF">
              <a:alpha val="94118"/>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algn="l">
              <a:buChar char="•"/>
            </a:pPr>
            <a:r>
              <a:rPr lang="es-ES" b="1" dirty="0">
                <a:solidFill>
                  <a:srgbClr val="343941">
                    <a:hueOff val="0"/>
                    <a:satOff val="0"/>
                    <a:lumOff val="0"/>
                    <a:alphaOff val="0"/>
                  </a:srgbClr>
                </a:solidFill>
                <a:latin typeface="Century Gothic" panose="020B0502020202020204" pitchFamily="34" charset="0"/>
              </a:rPr>
              <a:t>Establecer objetivos, políticas</a:t>
            </a:r>
          </a:p>
          <a:p>
            <a:pPr lvl="1" algn="l">
              <a:buChar char="•"/>
            </a:pPr>
            <a:r>
              <a:rPr lang="es-ES" b="1" dirty="0">
                <a:solidFill>
                  <a:srgbClr val="343941">
                    <a:hueOff val="0"/>
                    <a:satOff val="0"/>
                    <a:lumOff val="0"/>
                    <a:alphaOff val="0"/>
                  </a:srgbClr>
                </a:solidFill>
                <a:latin typeface="Century Gothic" panose="020B0502020202020204" pitchFamily="34" charset="0"/>
              </a:rPr>
              <a:t>Acciones, Indicadores y Métodos </a:t>
            </a:r>
          </a:p>
        </p:txBody>
      </p:sp>
      <p:sp>
        <p:nvSpPr>
          <p:cNvPr id="17" name="Rectángulo: esquinas redondeadas 16">
            <a:extLst>
              <a:ext uri="{FF2B5EF4-FFF2-40B4-BE49-F238E27FC236}">
                <a16:creationId xmlns:a16="http://schemas.microsoft.com/office/drawing/2014/main" id="{13FB73DC-7C1E-4B77-8C2D-D9C35FBE16D0}"/>
              </a:ext>
            </a:extLst>
          </p:cNvPr>
          <p:cNvSpPr/>
          <p:nvPr/>
        </p:nvSpPr>
        <p:spPr>
          <a:xfrm>
            <a:off x="16559530" y="8090387"/>
            <a:ext cx="4281170" cy="1556171"/>
          </a:xfrm>
          <a:prstGeom prst="roundRect">
            <a:avLst/>
          </a:prstGeom>
          <a:solidFill>
            <a:srgbClr val="CCECFF">
              <a:alpha val="94118"/>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algn="l">
              <a:buChar char="•"/>
            </a:pPr>
            <a:r>
              <a:rPr lang="es-ES" b="1" dirty="0">
                <a:solidFill>
                  <a:srgbClr val="343941">
                    <a:hueOff val="0"/>
                    <a:satOff val="0"/>
                    <a:lumOff val="0"/>
                    <a:alphaOff val="0"/>
                  </a:srgbClr>
                </a:solidFill>
                <a:latin typeface="Century Gothic" panose="020B0502020202020204" pitchFamily="34" charset="0"/>
              </a:rPr>
              <a:t>Poner en práctica el plan  o proyecto </a:t>
            </a:r>
          </a:p>
          <a:p>
            <a:pPr lvl="1" algn="l">
              <a:buChar char="•"/>
            </a:pPr>
            <a:r>
              <a:rPr lang="es-ES" b="1" dirty="0">
                <a:solidFill>
                  <a:srgbClr val="343941">
                    <a:hueOff val="0"/>
                    <a:satOff val="0"/>
                    <a:lumOff val="0"/>
                    <a:alphaOff val="0"/>
                  </a:srgbClr>
                </a:solidFill>
                <a:latin typeface="Century Gothic" panose="020B0502020202020204" pitchFamily="34" charset="0"/>
              </a:rPr>
              <a:t>Recopilar Indicadores</a:t>
            </a:r>
          </a:p>
        </p:txBody>
      </p:sp>
      <p:sp>
        <p:nvSpPr>
          <p:cNvPr id="19" name="Rectángulo: esquinas redondeadas 18">
            <a:extLst>
              <a:ext uri="{FF2B5EF4-FFF2-40B4-BE49-F238E27FC236}">
                <a16:creationId xmlns:a16="http://schemas.microsoft.com/office/drawing/2014/main" id="{726EDC1A-5CF1-4F4B-A521-45F4798C9468}"/>
              </a:ext>
            </a:extLst>
          </p:cNvPr>
          <p:cNvSpPr/>
          <p:nvPr/>
        </p:nvSpPr>
        <p:spPr>
          <a:xfrm>
            <a:off x="1269365" y="1871798"/>
            <a:ext cx="4281170" cy="1556171"/>
          </a:xfrm>
          <a:prstGeom prst="roundRect">
            <a:avLst/>
          </a:prstGeom>
          <a:solidFill>
            <a:srgbClr val="CCECFF">
              <a:alpha val="94118"/>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algn="l">
              <a:buChar char="•"/>
            </a:pPr>
            <a:r>
              <a:rPr lang="es-ES" b="1" dirty="0">
                <a:solidFill>
                  <a:srgbClr val="343941">
                    <a:hueOff val="0"/>
                    <a:satOff val="0"/>
                    <a:lumOff val="0"/>
                    <a:alphaOff val="0"/>
                  </a:srgbClr>
                </a:solidFill>
                <a:latin typeface="Century Gothic" panose="020B0502020202020204" pitchFamily="34" charset="0"/>
              </a:rPr>
              <a:t>Tomar acciones correctivas o reforzar el proceso</a:t>
            </a:r>
          </a:p>
        </p:txBody>
      </p:sp>
      <p:sp>
        <p:nvSpPr>
          <p:cNvPr id="20" name="Rectángulo: esquinas redondeadas 19">
            <a:extLst>
              <a:ext uri="{FF2B5EF4-FFF2-40B4-BE49-F238E27FC236}">
                <a16:creationId xmlns:a16="http://schemas.microsoft.com/office/drawing/2014/main" id="{036D2403-77CA-4C0E-A5DA-54F19F8C6B74}"/>
              </a:ext>
            </a:extLst>
          </p:cNvPr>
          <p:cNvSpPr/>
          <p:nvPr/>
        </p:nvSpPr>
        <p:spPr>
          <a:xfrm>
            <a:off x="1269365" y="8106252"/>
            <a:ext cx="4281170" cy="1065824"/>
          </a:xfrm>
          <a:prstGeom prst="roundRect">
            <a:avLst/>
          </a:prstGeom>
          <a:solidFill>
            <a:srgbClr val="CCECFF">
              <a:alpha val="94118"/>
            </a:srgb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lvl="1" algn="l">
              <a:buChar char="•"/>
            </a:pPr>
            <a:r>
              <a:rPr lang="es-ES" b="1" dirty="0">
                <a:solidFill>
                  <a:srgbClr val="343941">
                    <a:hueOff val="0"/>
                    <a:satOff val="0"/>
                    <a:lumOff val="0"/>
                    <a:alphaOff val="0"/>
                  </a:srgbClr>
                </a:solidFill>
                <a:latin typeface="Century Gothic" panose="020B0502020202020204" pitchFamily="34" charset="0"/>
              </a:rPr>
              <a:t>Comparar resultados de ejecución vs plan</a:t>
            </a:r>
          </a:p>
        </p:txBody>
      </p:sp>
    </p:spTree>
    <p:extLst>
      <p:ext uri="{BB962C8B-B14F-4D97-AF65-F5344CB8AC3E}">
        <p14:creationId xmlns:p14="http://schemas.microsoft.com/office/powerpoint/2010/main" val="33360843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animBg="1"/>
      <p:bldP spid="3" grpId="0" animBg="1"/>
      <p:bldP spid="6" grpId="0" animBg="1"/>
      <p:bldP spid="7" grpId="0" animBg="1"/>
      <p:bldP spid="8" grpId="0" animBg="1"/>
      <p:bldP spid="12" grpId="0"/>
      <p:bldP spid="13" grpId="0"/>
      <p:bldP spid="14" grpId="0"/>
      <p:bldP spid="15" grpId="0"/>
      <p:bldP spid="16" grpId="0" animBg="1"/>
      <p:bldP spid="17"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86999D7-78F0-4777-A983-2FBA660E16DC}"/>
              </a:ext>
            </a:extLst>
          </p:cNvPr>
          <p:cNvSpPr txBox="1">
            <a:spLocks/>
          </p:cNvSpPr>
          <p:nvPr/>
        </p:nvSpPr>
        <p:spPr>
          <a:xfrm>
            <a:off x="1143000" y="3143251"/>
            <a:ext cx="7658100" cy="8217634"/>
          </a:xfrm>
          <a:prstGeom prst="rect">
            <a:avLst/>
          </a:prstGeom>
          <a:noFill/>
        </p:spPr>
        <p:txBody>
          <a:bodyPr wrap="square">
            <a:spAutoFit/>
          </a:bodyPr>
          <a:lstStyle>
            <a:defPPr>
              <a:defRPr lang="es-CO"/>
            </a:defPPr>
            <a:lvl1pPr algn="just">
              <a:lnSpc>
                <a:spcPct val="150000"/>
              </a:lnSpc>
              <a:defRPr sz="1600">
                <a:latin typeface="+mj-l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CO" sz="3200" dirty="0">
                <a:solidFill>
                  <a:schemeClr val="accent2"/>
                </a:solidFill>
                <a:latin typeface="Century Gothic" panose="020B0502020202020204" pitchFamily="34" charset="0"/>
                <a:cs typeface="Calibri" panose="020F0502020204030204" pitchFamily="34" charset="0"/>
              </a:rPr>
              <a:t>Para la administración del SIG se utiliza el software </a:t>
            </a:r>
            <a:r>
              <a:rPr lang="es-CO" sz="3200" dirty="0" err="1">
                <a:solidFill>
                  <a:schemeClr val="accent2"/>
                </a:solidFill>
                <a:latin typeface="Century Gothic" panose="020B0502020202020204" pitchFamily="34" charset="0"/>
                <a:cs typeface="Calibri" panose="020F0502020204030204" pitchFamily="34" charset="0"/>
              </a:rPr>
              <a:t>ISOlucion</a:t>
            </a:r>
            <a:r>
              <a:rPr lang="es-CO" sz="3200" dirty="0">
                <a:solidFill>
                  <a:schemeClr val="accent2"/>
                </a:solidFill>
                <a:latin typeface="Century Gothic" panose="020B0502020202020204" pitchFamily="34" charset="0"/>
                <a:cs typeface="Calibri" panose="020F0502020204030204" pitchFamily="34" charset="0"/>
              </a:rPr>
              <a:t>. Los 17 procesos del sistema tiene indicadores clasificados por familia, tipo, objetivo. Actualmente se registran 500 indicadores que controlan la Gestión, el Plan de Acción, el Plan Indicativo - Plan de Desarrollo Institucional, de acuerdo con la periodicidad de medición definida.</a:t>
            </a:r>
          </a:p>
        </p:txBody>
      </p:sp>
      <p:sp>
        <p:nvSpPr>
          <p:cNvPr id="7" name="Rectángulo 6">
            <a:extLst>
              <a:ext uri="{FF2B5EF4-FFF2-40B4-BE49-F238E27FC236}">
                <a16:creationId xmlns:a16="http://schemas.microsoft.com/office/drawing/2014/main" id="{563D5BC9-3CC5-43F3-9CFF-901210DD49B7}"/>
              </a:ext>
            </a:extLst>
          </p:cNvPr>
          <p:cNvSpPr/>
          <p:nvPr/>
        </p:nvSpPr>
        <p:spPr>
          <a:xfrm>
            <a:off x="7885601" y="512024"/>
            <a:ext cx="5537093" cy="1108958"/>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INDICADORES </a:t>
            </a:r>
            <a:endParaRPr lang="es-CO" sz="6000" b="1" kern="1200" spc="-50" dirty="0">
              <a:solidFill>
                <a:srgbClr val="092561"/>
              </a:solidFill>
              <a:latin typeface="Century Gothic" panose="020B0502020202020204" pitchFamily="34" charset="0"/>
              <a:cs typeface="Arial"/>
            </a:endParaRPr>
          </a:p>
        </p:txBody>
      </p:sp>
      <p:pic>
        <p:nvPicPr>
          <p:cNvPr id="4" name="Imagen 3"/>
          <p:cNvPicPr>
            <a:picLocks noChangeAspect="1"/>
          </p:cNvPicPr>
          <p:nvPr/>
        </p:nvPicPr>
        <p:blipFill>
          <a:blip r:embed="rId2"/>
          <a:stretch>
            <a:fillRect/>
          </a:stretch>
        </p:blipFill>
        <p:spPr>
          <a:xfrm>
            <a:off x="15184784" y="2939681"/>
            <a:ext cx="7381295" cy="7764087"/>
          </a:xfrm>
          <a:prstGeom prst="rect">
            <a:avLst/>
          </a:prstGeom>
        </p:spPr>
      </p:pic>
      <p:pic>
        <p:nvPicPr>
          <p:cNvPr id="19" name="Imagen 18"/>
          <p:cNvPicPr>
            <a:picLocks noChangeAspect="1"/>
          </p:cNvPicPr>
          <p:nvPr/>
        </p:nvPicPr>
        <p:blipFill>
          <a:blip r:embed="rId3"/>
          <a:stretch>
            <a:fillRect/>
          </a:stretch>
        </p:blipFill>
        <p:spPr>
          <a:xfrm>
            <a:off x="9877293" y="2447925"/>
            <a:ext cx="4762763" cy="8770955"/>
          </a:xfrm>
          <a:prstGeom prst="rect">
            <a:avLst/>
          </a:prstGeom>
        </p:spPr>
      </p:pic>
    </p:spTree>
    <p:extLst>
      <p:ext uri="{BB962C8B-B14F-4D97-AF65-F5344CB8AC3E}">
        <p14:creationId xmlns:p14="http://schemas.microsoft.com/office/powerpoint/2010/main" val="385019238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DC08BA-BA14-F3E6-1196-F3ED06C987E1}"/>
              </a:ext>
            </a:extLst>
          </p:cNvPr>
          <p:cNvPicPr>
            <a:picLocks noChangeAspect="1"/>
          </p:cNvPicPr>
          <p:nvPr/>
        </p:nvPicPr>
        <p:blipFill rotWithShape="1">
          <a:blip r:embed="rId2"/>
          <a:srcRect t="7576" b="9515"/>
          <a:stretch/>
        </p:blipFill>
        <p:spPr>
          <a:xfrm>
            <a:off x="2466108" y="1803686"/>
            <a:ext cx="19860465" cy="10291332"/>
          </a:xfrm>
          <a:prstGeom prst="rect">
            <a:avLst/>
          </a:prstGeom>
        </p:spPr>
      </p:pic>
      <p:sp>
        <p:nvSpPr>
          <p:cNvPr id="4" name="Rectángulo 3">
            <a:extLst>
              <a:ext uri="{FF2B5EF4-FFF2-40B4-BE49-F238E27FC236}">
                <a16:creationId xmlns:a16="http://schemas.microsoft.com/office/drawing/2014/main" id="{BC71EF8F-72B4-3B70-54A6-51EAFD6BDFE2}"/>
              </a:ext>
            </a:extLst>
          </p:cNvPr>
          <p:cNvSpPr/>
          <p:nvPr/>
        </p:nvSpPr>
        <p:spPr>
          <a:xfrm>
            <a:off x="7885601" y="512024"/>
            <a:ext cx="5537093" cy="1108958"/>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INDICADORES </a:t>
            </a:r>
            <a:endParaRPr lang="es-CO" sz="6000" b="1" kern="1200" spc="-50" dirty="0">
              <a:solidFill>
                <a:srgbClr val="092561"/>
              </a:solidFill>
              <a:latin typeface="Century Gothic" panose="020B0502020202020204" pitchFamily="34" charset="0"/>
              <a:cs typeface="Arial"/>
            </a:endParaRPr>
          </a:p>
        </p:txBody>
      </p:sp>
    </p:spTree>
    <p:extLst>
      <p:ext uri="{BB962C8B-B14F-4D97-AF65-F5344CB8AC3E}">
        <p14:creationId xmlns:p14="http://schemas.microsoft.com/office/powerpoint/2010/main" val="425538108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E094D95-871B-9907-A04C-C5B9F36B8AB4}"/>
              </a:ext>
            </a:extLst>
          </p:cNvPr>
          <p:cNvPicPr>
            <a:picLocks noChangeAspect="1"/>
          </p:cNvPicPr>
          <p:nvPr/>
        </p:nvPicPr>
        <p:blipFill rotWithShape="1">
          <a:blip r:embed="rId2"/>
          <a:srcRect l="1" t="7091" r="26618" b="19212"/>
          <a:stretch/>
        </p:blipFill>
        <p:spPr>
          <a:xfrm>
            <a:off x="8169416" y="2249325"/>
            <a:ext cx="15371932" cy="9217349"/>
          </a:xfrm>
          <a:prstGeom prst="rect">
            <a:avLst/>
          </a:prstGeom>
        </p:spPr>
      </p:pic>
      <p:sp>
        <p:nvSpPr>
          <p:cNvPr id="4" name="CuadroTexto 3">
            <a:extLst>
              <a:ext uri="{FF2B5EF4-FFF2-40B4-BE49-F238E27FC236}">
                <a16:creationId xmlns:a16="http://schemas.microsoft.com/office/drawing/2014/main" id="{B5F3DC2E-2731-95EE-42E8-5AD5CB9C8636}"/>
              </a:ext>
            </a:extLst>
          </p:cNvPr>
          <p:cNvSpPr txBox="1"/>
          <p:nvPr/>
        </p:nvSpPr>
        <p:spPr>
          <a:xfrm>
            <a:off x="709302" y="2892255"/>
            <a:ext cx="6586848" cy="7759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lang="es-CO" sz="3200" b="1" dirty="0">
                <a:solidFill>
                  <a:srgbClr val="002060"/>
                </a:solidFill>
                <a:latin typeface="Century Gothic" panose="020B0502020202020204" pitchFamily="34" charset="0"/>
                <a:cs typeface="Calibri" panose="020F0502020204030204" pitchFamily="34" charset="0"/>
              </a:rPr>
              <a:t>Acciones Correctivas: </a:t>
            </a:r>
            <a:r>
              <a:rPr lang="es-CO" sz="3200" dirty="0">
                <a:solidFill>
                  <a:srgbClr val="002060"/>
                </a:solidFill>
                <a:latin typeface="Century Gothic" panose="020B0502020202020204" pitchFamily="34" charset="0"/>
                <a:cs typeface="Calibri" panose="020F0502020204030204" pitchFamily="34" charset="0"/>
              </a:rPr>
              <a:t>Incumplimiento de Indicadores, NC de auditorías, PQRSFD</a:t>
            </a:r>
          </a:p>
          <a:p>
            <a:pPr marL="0" marR="0" indent="0" algn="l" defTabSz="825500" rtl="0" fontAlgn="auto" latinLnBrk="0" hangingPunct="0">
              <a:lnSpc>
                <a:spcPct val="120000"/>
              </a:lnSpc>
              <a:spcBef>
                <a:spcPts val="0"/>
              </a:spcBef>
              <a:spcAft>
                <a:spcPts val="0"/>
              </a:spcAft>
              <a:buClrTx/>
              <a:buSzTx/>
              <a:buFontTx/>
              <a:buNone/>
              <a:tabLst/>
            </a:pPr>
            <a:r>
              <a:rPr kumimoji="0" lang="es-CO" sz="3200" b="1" i="0" u="none" strike="noStrike" cap="none" spc="0" normalizeH="0" baseline="0" dirty="0">
                <a:ln>
                  <a:noFill/>
                </a:ln>
                <a:solidFill>
                  <a:srgbClr val="D07137"/>
                </a:solidFill>
                <a:effectLst/>
                <a:uFillTx/>
                <a:latin typeface="Century Gothic" panose="020B0502020202020204" pitchFamily="34" charset="0"/>
                <a:cs typeface="Calibri" panose="020F0502020204030204" pitchFamily="34" charset="0"/>
                <a:sym typeface="Montserrat Light"/>
              </a:rPr>
              <a:t>Acciones</a:t>
            </a:r>
            <a:r>
              <a:rPr kumimoji="0" lang="es-CO" sz="3200" b="1" i="0" u="none" strike="noStrike" cap="none" spc="0" normalizeH="0" dirty="0">
                <a:ln>
                  <a:noFill/>
                </a:ln>
                <a:solidFill>
                  <a:srgbClr val="D07137"/>
                </a:solidFill>
                <a:effectLst/>
                <a:uFillTx/>
                <a:latin typeface="Century Gothic" panose="020B0502020202020204" pitchFamily="34" charset="0"/>
                <a:cs typeface="Calibri" panose="020F0502020204030204" pitchFamily="34" charset="0"/>
                <a:sym typeface="Montserrat Light"/>
              </a:rPr>
              <a:t> para abordar riesgos: </a:t>
            </a:r>
            <a:r>
              <a:rPr kumimoji="0" lang="es-CO" sz="3200" i="0" u="none" strike="noStrike" cap="none" spc="0" normalizeH="0" dirty="0">
                <a:ln>
                  <a:noFill/>
                </a:ln>
                <a:solidFill>
                  <a:srgbClr val="D07137"/>
                </a:solidFill>
                <a:effectLst/>
                <a:uFillTx/>
                <a:latin typeface="Century Gothic" panose="020B0502020202020204" pitchFamily="34" charset="0"/>
                <a:cs typeface="Calibri" panose="020F0502020204030204" pitchFamily="34" charset="0"/>
                <a:sym typeface="Montserrat Light"/>
              </a:rPr>
              <a:t>P</a:t>
            </a:r>
            <a:r>
              <a:rPr kumimoji="0" lang="es-CO" sz="3200" b="0" i="0" u="none" strike="noStrike" cap="none" spc="0" normalizeH="0" dirty="0">
                <a:ln>
                  <a:noFill/>
                </a:ln>
                <a:solidFill>
                  <a:srgbClr val="D07137"/>
                </a:solidFill>
                <a:effectLst/>
                <a:uFillTx/>
                <a:latin typeface="Century Gothic" panose="020B0502020202020204" pitchFamily="34" charset="0"/>
                <a:cs typeface="Calibri" panose="020F0502020204030204" pitchFamily="34" charset="0"/>
                <a:sym typeface="Montserrat Light"/>
              </a:rPr>
              <a:t>otenciales no conformidad, controles no efectivos de los riesgos, posible incumplimiento de indicador, observaciones de auditorías</a:t>
            </a:r>
          </a:p>
          <a:p>
            <a:pPr marL="0" marR="0" indent="0" algn="l" defTabSz="825500" rtl="0" fontAlgn="auto" latinLnBrk="0" hangingPunct="0">
              <a:lnSpc>
                <a:spcPct val="120000"/>
              </a:lnSpc>
              <a:spcBef>
                <a:spcPts val="0"/>
              </a:spcBef>
              <a:spcAft>
                <a:spcPts val="0"/>
              </a:spcAft>
              <a:buClrTx/>
              <a:buSzTx/>
              <a:buFontTx/>
              <a:buNone/>
              <a:tabLst/>
            </a:pPr>
            <a:r>
              <a:rPr lang="es-CO" sz="3200" b="1" dirty="0">
                <a:solidFill>
                  <a:srgbClr val="002060"/>
                </a:solidFill>
                <a:latin typeface="Century Gothic" panose="020B0502020202020204" pitchFamily="34" charset="0"/>
                <a:cs typeface="Calibri" panose="020F0502020204030204" pitchFamily="34" charset="0"/>
              </a:rPr>
              <a:t>Oportunidad de Mejora: </a:t>
            </a:r>
            <a:r>
              <a:rPr lang="es-CO" sz="3200" dirty="0">
                <a:solidFill>
                  <a:srgbClr val="002060"/>
                </a:solidFill>
                <a:latin typeface="Century Gothic" panose="020B0502020202020204" pitchFamily="34" charset="0"/>
                <a:cs typeface="Calibri" panose="020F0502020204030204" pitchFamily="34" charset="0"/>
              </a:rPr>
              <a:t>revisión por la dirección, reuniones y/ comités, PQRSFD, resultados de auditorías</a:t>
            </a:r>
          </a:p>
        </p:txBody>
      </p:sp>
      <p:sp>
        <p:nvSpPr>
          <p:cNvPr id="5" name="Rectángulo 4">
            <a:extLst>
              <a:ext uri="{FF2B5EF4-FFF2-40B4-BE49-F238E27FC236}">
                <a16:creationId xmlns:a16="http://schemas.microsoft.com/office/drawing/2014/main" id="{69B0A6C1-86DE-47E0-A7BC-0F3A1B0857CB}"/>
              </a:ext>
            </a:extLst>
          </p:cNvPr>
          <p:cNvSpPr/>
          <p:nvPr/>
        </p:nvSpPr>
        <p:spPr>
          <a:xfrm>
            <a:off x="1891146" y="542726"/>
            <a:ext cx="20096018" cy="758156"/>
          </a:xfrm>
          <a:prstGeom prst="rect">
            <a:avLst/>
          </a:prstGeom>
        </p:spPr>
        <p:txBody>
          <a:bodyPr wrap="square">
            <a:spAutoFit/>
          </a:bodyPr>
          <a:lstStyle/>
          <a:p>
            <a:pPr algn="ctr" defTabSz="914400" hangingPunct="1">
              <a:lnSpc>
                <a:spcPct val="100000"/>
              </a:lnSpc>
            </a:pPr>
            <a:r>
              <a:rPr lang="es-MX" sz="6000" b="1" kern="1200" spc="-50" dirty="0">
                <a:solidFill>
                  <a:srgbClr val="092561"/>
                </a:solidFill>
                <a:latin typeface="Century Gothic" panose="020B0502020202020204" pitchFamily="34" charset="0"/>
                <a:cs typeface="Arial"/>
              </a:rPr>
              <a:t>ACCIONES </a:t>
            </a:r>
          </a:p>
        </p:txBody>
      </p:sp>
      <p:sp>
        <p:nvSpPr>
          <p:cNvPr id="2" name="Rectángulo 1">
            <a:extLst>
              <a:ext uri="{FF2B5EF4-FFF2-40B4-BE49-F238E27FC236}">
                <a16:creationId xmlns:a16="http://schemas.microsoft.com/office/drawing/2014/main" id="{E8E8677D-56F6-40D8-95DA-3942C18B876A}"/>
              </a:ext>
            </a:extLst>
          </p:cNvPr>
          <p:cNvSpPr/>
          <p:nvPr/>
        </p:nvSpPr>
        <p:spPr>
          <a:xfrm>
            <a:off x="709302" y="12111249"/>
            <a:ext cx="16078200" cy="946798"/>
          </a:xfrm>
          <a:prstGeom prst="rect">
            <a:avLst/>
          </a:prstGeom>
        </p:spPr>
        <p:txBody>
          <a:bodyPr wrap="square">
            <a:spAutoFit/>
          </a:bodyPr>
          <a:lstStyle/>
          <a:p>
            <a:r>
              <a:rPr lang="es-ES" b="1" cap="all" dirty="0">
                <a:solidFill>
                  <a:schemeClr val="accent5">
                    <a:lumMod val="75000"/>
                  </a:schemeClr>
                </a:solidFill>
                <a:latin typeface="Century Gothic" panose="020B0502020202020204" pitchFamily="34" charset="0"/>
              </a:rPr>
              <a:t>PRO-GC-004       PROCEDIMIENTO DE ACCIONES CORRECTIVAS, PARA ABORDAR RIESGOS Y DE MEJORA</a:t>
            </a:r>
          </a:p>
          <a:p>
            <a:r>
              <a:rPr lang="es-ES" b="1" cap="all" dirty="0">
                <a:solidFill>
                  <a:schemeClr val="accent5">
                    <a:lumMod val="75000"/>
                  </a:schemeClr>
                </a:solidFill>
                <a:latin typeface="Century Gothic" panose="020B0502020202020204" pitchFamily="34" charset="0"/>
              </a:rPr>
              <a:t>DOC-GC-009      GUÍA PARA EL ANÁLISIS DE CAUSA EN LA FORMULACIÓN DE ACCIONES CORRECTIVAS</a:t>
            </a:r>
            <a:endParaRPr lang="es-CO"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349348713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93B25958-1F1F-99AD-108E-630193CBF0AC}"/>
              </a:ext>
            </a:extLst>
          </p:cNvPr>
          <p:cNvSpPr txBox="1"/>
          <p:nvPr/>
        </p:nvSpPr>
        <p:spPr>
          <a:xfrm>
            <a:off x="4681798" y="4516596"/>
            <a:ext cx="15331441" cy="3783023"/>
          </a:xfrm>
          <a:prstGeom prst="rect">
            <a:avLst/>
          </a:prstGeom>
          <a:no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6600" b="1" i="0" u="none" strike="noStrike" kern="1200" cap="none" spc="-50" normalizeH="0" baseline="0" noProof="0" dirty="0">
                <a:ln>
                  <a:noFill/>
                </a:ln>
                <a:solidFill>
                  <a:srgbClr val="092561"/>
                </a:solidFill>
                <a:effectLst/>
                <a:uLnTx/>
                <a:uFillTx/>
                <a:latin typeface="Century Gothic" panose="020B0502020202020204" pitchFamily="34" charset="0"/>
                <a:cs typeface="Arial"/>
              </a:rPr>
              <a:t>PLAN DE DESARROLLO INSTITUCIONAL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6600" b="1" i="0" u="none" strike="noStrike" kern="1200" cap="none" spc="-50" normalizeH="0" baseline="0" noProof="0" dirty="0">
                <a:ln>
                  <a:noFill/>
                </a:ln>
                <a:solidFill>
                  <a:srgbClr val="092561"/>
                </a:solidFill>
                <a:effectLst/>
                <a:uLnTx/>
                <a:uFillTx/>
                <a:latin typeface="Century Gothic" panose="020B0502020202020204" pitchFamily="34" charset="0"/>
                <a:cs typeface="Arial"/>
              </a:rPr>
              <a:t>PDI 2022 – 2031</a:t>
            </a:r>
          </a:p>
          <a:p>
            <a:pPr marL="0" marR="0" lvl="0" indent="0" algn="ctr" defTabSz="914400" eaLnBrk="1" fontAlgn="auto" latinLnBrk="0" hangingPunct="1">
              <a:lnSpc>
                <a:spcPct val="300000"/>
              </a:lnSpc>
              <a:spcBef>
                <a:spcPts val="0"/>
              </a:spcBef>
              <a:spcAft>
                <a:spcPts val="0"/>
              </a:spcAft>
              <a:buClrTx/>
              <a:buSzTx/>
              <a:buFontTx/>
              <a:buNone/>
              <a:tabLst/>
              <a:defRPr/>
            </a:pPr>
            <a:r>
              <a:rPr lang="es-CO" sz="4400" b="1" i="1" kern="1200" spc="-50" dirty="0">
                <a:solidFill>
                  <a:schemeClr val="tx1">
                    <a:lumMod val="95000"/>
                  </a:schemeClr>
                </a:solidFill>
                <a:latin typeface="Century Gothic" panose="020B0502020202020204" pitchFamily="34" charset="0"/>
                <a:cs typeface="Arial"/>
              </a:rPr>
              <a:t>Acuerdo Superior </a:t>
            </a:r>
            <a:r>
              <a:rPr lang="es-CO" sz="4400" b="1" i="1" kern="1200" spc="-50" dirty="0" err="1">
                <a:solidFill>
                  <a:schemeClr val="tx1">
                    <a:lumMod val="95000"/>
                  </a:schemeClr>
                </a:solidFill>
                <a:latin typeface="Century Gothic" panose="020B0502020202020204" pitchFamily="34" charset="0"/>
                <a:cs typeface="Arial"/>
              </a:rPr>
              <a:t>N°</a:t>
            </a:r>
            <a:r>
              <a:rPr lang="es-CO" sz="4400" b="1" i="1" kern="1200" spc="-50" dirty="0">
                <a:solidFill>
                  <a:schemeClr val="tx1">
                    <a:lumMod val="95000"/>
                  </a:schemeClr>
                </a:solidFill>
                <a:latin typeface="Century Gothic" panose="020B0502020202020204" pitchFamily="34" charset="0"/>
                <a:cs typeface="Arial"/>
              </a:rPr>
              <a:t> 000008 del 17 mayo 2022</a:t>
            </a:r>
            <a:endParaRPr kumimoji="0" lang="es-CO" sz="4400" b="1" i="1" u="none" strike="noStrike" kern="1200" cap="none" spc="-50" normalizeH="0" baseline="0" noProof="0" dirty="0">
              <a:ln>
                <a:noFill/>
              </a:ln>
              <a:solidFill>
                <a:schemeClr val="tx1">
                  <a:lumMod val="95000"/>
                </a:schemeClr>
              </a:solidFill>
              <a:effectLst/>
              <a:uLnTx/>
              <a:uFillTx/>
              <a:latin typeface="Century Gothic" panose="020B0502020202020204" pitchFamily="34" charset="0"/>
              <a:cs typeface="Arial"/>
            </a:endParaRPr>
          </a:p>
        </p:txBody>
      </p:sp>
    </p:spTree>
    <p:extLst>
      <p:ext uri="{BB962C8B-B14F-4D97-AF65-F5344CB8AC3E}">
        <p14:creationId xmlns:p14="http://schemas.microsoft.com/office/powerpoint/2010/main" val="337898367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662D5-E5F2-4F4F-3660-A1756CE8114E}"/>
              </a:ext>
            </a:extLst>
          </p:cNvPr>
          <p:cNvSpPr>
            <a:spLocks noGrp="1"/>
          </p:cNvSpPr>
          <p:nvPr>
            <p:ph type="ctrTitle" idx="4294967295"/>
          </p:nvPr>
        </p:nvSpPr>
        <p:spPr>
          <a:xfrm>
            <a:off x="0" y="2244725"/>
            <a:ext cx="18288000" cy="4775200"/>
          </a:xfrm>
          <a:prstGeom prst="rect">
            <a:avLst/>
          </a:prstGeom>
        </p:spPr>
        <p:txBody>
          <a:bodyPr/>
          <a:lstStyle/>
          <a:p>
            <a:br>
              <a:rPr lang="es-CO" dirty="0"/>
            </a:br>
            <a:endParaRPr lang="es-CO" dirty="0"/>
          </a:p>
        </p:txBody>
      </p:sp>
      <p:sp>
        <p:nvSpPr>
          <p:cNvPr id="4" name="Google Shape;139;p19">
            <a:extLst>
              <a:ext uri="{FF2B5EF4-FFF2-40B4-BE49-F238E27FC236}">
                <a16:creationId xmlns:a16="http://schemas.microsoft.com/office/drawing/2014/main" id="{438C5F74-A0B7-58DE-0C35-68244023C50C}"/>
              </a:ext>
            </a:extLst>
          </p:cNvPr>
          <p:cNvSpPr txBox="1">
            <a:spLocks/>
          </p:cNvSpPr>
          <p:nvPr/>
        </p:nvSpPr>
        <p:spPr>
          <a:xfrm>
            <a:off x="8954306" y="3327059"/>
            <a:ext cx="14199608" cy="3478711"/>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defTabSz="1651000" hangingPunct="1"/>
            <a:r>
              <a:rPr lang="es-MX" sz="4400" b="1" kern="1200" dirty="0">
                <a:solidFill>
                  <a:schemeClr val="bg1">
                    <a:lumMod val="50000"/>
                  </a:schemeClr>
                </a:solidFill>
                <a:effectLst>
                  <a:outerShdw blurRad="38100" dist="38100" dir="2700000" algn="tl">
                    <a:srgbClr val="000000">
                      <a:alpha val="43137"/>
                    </a:srgbClr>
                  </a:outerShdw>
                </a:effectLst>
                <a:latin typeface="Century Gothic" panose="020B0502020202020204" pitchFamily="34" charset="0"/>
                <a:cs typeface="Cavolini" panose="03000502040302020204" pitchFamily="66" charset="0"/>
              </a:rPr>
              <a:t>Es el resultado de un proceso que no cumple con los requerimientos o características definidos durante la prestación del servicio o posterior a este.</a:t>
            </a:r>
          </a:p>
        </p:txBody>
      </p:sp>
      <p:sp>
        <p:nvSpPr>
          <p:cNvPr id="6" name="Rectángulo 5">
            <a:extLst>
              <a:ext uri="{FF2B5EF4-FFF2-40B4-BE49-F238E27FC236}">
                <a16:creationId xmlns:a16="http://schemas.microsoft.com/office/drawing/2014/main" id="{7C7DD345-1659-BC2B-B949-7A45119B2D0F}"/>
              </a:ext>
            </a:extLst>
          </p:cNvPr>
          <p:cNvSpPr/>
          <p:nvPr/>
        </p:nvSpPr>
        <p:spPr>
          <a:xfrm>
            <a:off x="4927553" y="547197"/>
            <a:ext cx="13021764"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SALIDA NO CONFORME</a:t>
            </a:r>
          </a:p>
        </p:txBody>
      </p:sp>
      <p:pic>
        <p:nvPicPr>
          <p:cNvPr id="8" name="Imagen 7">
            <a:extLst>
              <a:ext uri="{FF2B5EF4-FFF2-40B4-BE49-F238E27FC236}">
                <a16:creationId xmlns:a16="http://schemas.microsoft.com/office/drawing/2014/main" id="{6D8F1C8F-22FC-41C1-6706-A8958F5DCFA9}"/>
              </a:ext>
            </a:extLst>
          </p:cNvPr>
          <p:cNvPicPr>
            <a:picLocks noChangeAspect="1"/>
          </p:cNvPicPr>
          <p:nvPr/>
        </p:nvPicPr>
        <p:blipFill rotWithShape="1">
          <a:blip r:embed="rId2"/>
          <a:srcRect l="13202"/>
          <a:stretch/>
        </p:blipFill>
        <p:spPr>
          <a:xfrm>
            <a:off x="1459907" y="4098525"/>
            <a:ext cx="6543406" cy="5008242"/>
          </a:xfrm>
          <a:prstGeom prst="rect">
            <a:avLst/>
          </a:prstGeom>
          <a:ln>
            <a:noFill/>
          </a:ln>
          <a:effectLst>
            <a:softEdge rad="112500"/>
          </a:effectLst>
        </p:spPr>
      </p:pic>
      <p:sp>
        <p:nvSpPr>
          <p:cNvPr id="10" name="Google Shape;139;p19">
            <a:extLst>
              <a:ext uri="{FF2B5EF4-FFF2-40B4-BE49-F238E27FC236}">
                <a16:creationId xmlns:a16="http://schemas.microsoft.com/office/drawing/2014/main" id="{5965B7FF-4193-43FF-AB19-421F02D339FA}"/>
              </a:ext>
            </a:extLst>
          </p:cNvPr>
          <p:cNvSpPr txBox="1">
            <a:spLocks/>
          </p:cNvSpPr>
          <p:nvPr/>
        </p:nvSpPr>
        <p:spPr>
          <a:xfrm>
            <a:off x="8954306" y="6910231"/>
            <a:ext cx="13021763" cy="1073803"/>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algn="l" defTabSz="1651000" hangingPunct="1"/>
            <a:r>
              <a:rPr lang="es-MX" sz="3200" b="1" kern="1200" dirty="0">
                <a:solidFill>
                  <a:srgbClr val="0F3DA5"/>
                </a:solidFill>
                <a:effectLst>
                  <a:outerShdw blurRad="38100" dist="38100" dir="2700000" algn="tl">
                    <a:srgbClr val="000000">
                      <a:alpha val="43137"/>
                    </a:srgbClr>
                  </a:outerShdw>
                </a:effectLst>
                <a:latin typeface="Century Gothic" panose="020B0502020202020204" pitchFamily="34" charset="0"/>
                <a:cs typeface="Cavolini" panose="03000502040302020204" pitchFamily="66" charset="0"/>
              </a:rPr>
              <a:t>En nuestro sistema aplica sólo para los procesos misionales.</a:t>
            </a:r>
          </a:p>
        </p:txBody>
      </p:sp>
      <p:sp>
        <p:nvSpPr>
          <p:cNvPr id="7" name="Google Shape;139;p19">
            <a:extLst>
              <a:ext uri="{FF2B5EF4-FFF2-40B4-BE49-F238E27FC236}">
                <a16:creationId xmlns:a16="http://schemas.microsoft.com/office/drawing/2014/main" id="{603A40F7-3012-46BE-9580-F3FD84A097F0}"/>
              </a:ext>
            </a:extLst>
          </p:cNvPr>
          <p:cNvSpPr txBox="1">
            <a:spLocks/>
          </p:cNvSpPr>
          <p:nvPr/>
        </p:nvSpPr>
        <p:spPr>
          <a:xfrm>
            <a:off x="6694716" y="1342126"/>
            <a:ext cx="9813470" cy="1073803"/>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algn="ctr" defTabSz="1651000" hangingPunct="1"/>
            <a:r>
              <a:rPr lang="es-MX" kern="1200" spc="300" dirty="0">
                <a:solidFill>
                  <a:srgbClr val="E6914A"/>
                </a:solidFill>
                <a:effectLst>
                  <a:outerShdw blurRad="38100" dist="38100" dir="2700000" algn="tl">
                    <a:srgbClr val="000000">
                      <a:alpha val="43137"/>
                    </a:srgbClr>
                  </a:outerShdw>
                </a:effectLst>
                <a:latin typeface="Century Gothic" panose="020B0502020202020204" pitchFamily="34" charset="0"/>
                <a:cs typeface="Cavolini" panose="03000502040302020204" pitchFamily="66" charset="0"/>
              </a:rPr>
              <a:t>Numeral 8.7  Control de las salidas no conformes</a:t>
            </a:r>
          </a:p>
        </p:txBody>
      </p:sp>
      <p:sp>
        <p:nvSpPr>
          <p:cNvPr id="9" name="Google Shape;139;p19">
            <a:extLst>
              <a:ext uri="{FF2B5EF4-FFF2-40B4-BE49-F238E27FC236}">
                <a16:creationId xmlns:a16="http://schemas.microsoft.com/office/drawing/2014/main" id="{1E689470-22E1-4AE8-851B-83FB66850C56}"/>
              </a:ext>
            </a:extLst>
          </p:cNvPr>
          <p:cNvSpPr txBox="1">
            <a:spLocks/>
          </p:cNvSpPr>
          <p:nvPr/>
        </p:nvSpPr>
        <p:spPr>
          <a:xfrm>
            <a:off x="8910360" y="8102259"/>
            <a:ext cx="15195651" cy="3000631"/>
          </a:xfrm>
          <a:prstGeom prst="rect">
            <a:avLst/>
          </a:prstGeom>
        </p:spPr>
        <p:txBody>
          <a:bodyPr spcFirstLastPara="1" wrap="square" lIns="182850" tIns="182850" rIns="182850" bIns="182850" anchor="t" anchorCtr="0">
            <a:noAutofit/>
          </a:bodyPr>
          <a:lstStyle>
            <a:lvl1pPr marL="0" marR="0" indent="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1pPr>
            <a:lvl2pPr marL="0" marR="0" indent="228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2pPr>
            <a:lvl3pPr marL="0" marR="0" indent="457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3pPr>
            <a:lvl4pPr marL="0" marR="0" indent="685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4pPr>
            <a:lvl5pPr marL="0" marR="0" indent="9144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5pPr>
            <a:lvl6pPr marL="0" marR="0" indent="11430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6pPr>
            <a:lvl7pPr marL="0" marR="0" indent="13716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7pPr>
            <a:lvl8pPr marL="0" marR="0" indent="16002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8pPr>
            <a:lvl9pPr marL="0" marR="0" indent="1828800" algn="just" defTabSz="825500" rtl="0" latinLnBrk="0">
              <a:lnSpc>
                <a:spcPct val="120000"/>
              </a:lnSpc>
              <a:spcBef>
                <a:spcPts val="0"/>
              </a:spcBef>
              <a:spcAft>
                <a:spcPts val="0"/>
              </a:spcAft>
              <a:buClrTx/>
              <a:buSzTx/>
              <a:buFontTx/>
              <a:buNone/>
              <a:tabLst/>
              <a:defRPr sz="2400" b="0" i="0" u="none" strike="noStrike" cap="none" spc="0" baseline="0">
                <a:ln>
                  <a:noFill/>
                </a:ln>
                <a:solidFill>
                  <a:srgbClr val="868A8D"/>
                </a:solidFill>
                <a:uFillTx/>
                <a:latin typeface="Montserrat Light"/>
                <a:ea typeface="Montserrat Light"/>
                <a:cs typeface="Montserrat Light"/>
                <a:sym typeface="Montserrat Light"/>
              </a:defRPr>
            </a:lvl9pPr>
          </a:lstStyle>
          <a:p>
            <a:pPr marL="457200" indent="-457200" algn="l" defTabSz="1651000" hangingPunct="1">
              <a:buFont typeface="Wingdings" panose="05000000000000000000" pitchFamily="2" charset="2"/>
              <a:buChar char="ü"/>
            </a:pPr>
            <a:r>
              <a:rPr lang="es-MX" sz="3200" b="1" kern="1200" dirty="0">
                <a:solidFill>
                  <a:schemeClr val="accent5">
                    <a:lumMod val="75000"/>
                  </a:schemeClr>
                </a:solidFill>
                <a:latin typeface="Century Gothic" panose="020B0502020202020204" pitchFamily="34" charset="0"/>
                <a:cs typeface="Cavolini" panose="03000502040302020204" pitchFamily="66" charset="0"/>
              </a:rPr>
              <a:t>Cualquier parte interesada puede identificar una SNC.</a:t>
            </a:r>
          </a:p>
          <a:p>
            <a:pPr marL="457200" indent="-457200" algn="l" defTabSz="1651000" hangingPunct="1">
              <a:buFont typeface="Wingdings" panose="05000000000000000000" pitchFamily="2" charset="2"/>
              <a:buChar char="ü"/>
            </a:pPr>
            <a:r>
              <a:rPr lang="es-MX" sz="3200" b="1" kern="1200" dirty="0">
                <a:solidFill>
                  <a:schemeClr val="accent5">
                    <a:lumMod val="75000"/>
                  </a:schemeClr>
                </a:solidFill>
                <a:latin typeface="Century Gothic" panose="020B0502020202020204" pitchFamily="34" charset="0"/>
                <a:cs typeface="Cavolini" panose="03000502040302020204" pitchFamily="66" charset="0"/>
              </a:rPr>
              <a:t>Puede notificarla mediante PQRS, correo, en persona, correspondencia.</a:t>
            </a:r>
          </a:p>
          <a:p>
            <a:pPr marL="457200" indent="-457200" algn="l" defTabSz="1651000" hangingPunct="1">
              <a:buFont typeface="Wingdings" panose="05000000000000000000" pitchFamily="2" charset="2"/>
              <a:buChar char="ü"/>
            </a:pPr>
            <a:r>
              <a:rPr lang="es-MX" sz="3200" b="1" kern="1200" dirty="0">
                <a:solidFill>
                  <a:schemeClr val="accent5">
                    <a:lumMod val="75000"/>
                  </a:schemeClr>
                </a:solidFill>
                <a:latin typeface="Century Gothic" panose="020B0502020202020204" pitchFamily="34" charset="0"/>
                <a:cs typeface="Cavolini" panose="03000502040302020204" pitchFamily="66" charset="0"/>
              </a:rPr>
              <a:t>El proceso debe tratar la no conformidad a la brevedad posible, reportarlo, además de acuerdo a la repitencia o el impacto hay que generar una acción correctiva en </a:t>
            </a:r>
            <a:r>
              <a:rPr lang="es-MX" sz="3200" b="1" kern="1200" dirty="0" err="1">
                <a:solidFill>
                  <a:schemeClr val="accent5">
                    <a:lumMod val="75000"/>
                  </a:schemeClr>
                </a:solidFill>
                <a:latin typeface="Century Gothic" panose="020B0502020202020204" pitchFamily="34" charset="0"/>
                <a:cs typeface="Cavolini" panose="03000502040302020204" pitchFamily="66" charset="0"/>
              </a:rPr>
              <a:t>Isolucion</a:t>
            </a:r>
            <a:r>
              <a:rPr lang="es-MX" sz="3200" b="1" kern="1200" dirty="0">
                <a:solidFill>
                  <a:schemeClr val="accent5">
                    <a:lumMod val="75000"/>
                  </a:schemeClr>
                </a:solidFill>
                <a:latin typeface="Century Gothic" panose="020B0502020202020204" pitchFamily="34" charset="0"/>
                <a:cs typeface="Cavolini" panose="03000502040302020204" pitchFamily="66" charset="0"/>
              </a:rPr>
              <a:t>.</a:t>
            </a:r>
          </a:p>
        </p:txBody>
      </p:sp>
    </p:spTree>
    <p:extLst>
      <p:ext uri="{BB962C8B-B14F-4D97-AF65-F5344CB8AC3E}">
        <p14:creationId xmlns:p14="http://schemas.microsoft.com/office/powerpoint/2010/main" val="3954375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ángulo 50">
            <a:extLst>
              <a:ext uri="{FF2B5EF4-FFF2-40B4-BE49-F238E27FC236}">
                <a16:creationId xmlns:a16="http://schemas.microsoft.com/office/drawing/2014/main" id="{E14A8CD6-473D-DAA3-1FFA-251599C6D0E7}"/>
              </a:ext>
            </a:extLst>
          </p:cNvPr>
          <p:cNvSpPr/>
          <p:nvPr/>
        </p:nvSpPr>
        <p:spPr>
          <a:xfrm>
            <a:off x="0" y="0"/>
            <a:ext cx="24384000" cy="1371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grpSp>
        <p:nvGrpSpPr>
          <p:cNvPr id="3" name="Group 33">
            <a:extLst>
              <a:ext uri="{FF2B5EF4-FFF2-40B4-BE49-F238E27FC236}">
                <a16:creationId xmlns:a16="http://schemas.microsoft.com/office/drawing/2014/main" id="{DE52EEEA-81DA-B85D-D246-3D885CAA8C46}"/>
              </a:ext>
            </a:extLst>
          </p:cNvPr>
          <p:cNvGrpSpPr/>
          <p:nvPr/>
        </p:nvGrpSpPr>
        <p:grpSpPr>
          <a:xfrm>
            <a:off x="4200527" y="1425072"/>
            <a:ext cx="15335250" cy="3845344"/>
            <a:chOff x="3295649" y="923925"/>
            <a:chExt cx="5546425" cy="1344822"/>
          </a:xfrm>
          <a:solidFill>
            <a:schemeClr val="accent1"/>
          </a:solidFill>
        </p:grpSpPr>
        <p:sp>
          <p:nvSpPr>
            <p:cNvPr id="4" name="Freeform: Shape 34">
              <a:extLst>
                <a:ext uri="{FF2B5EF4-FFF2-40B4-BE49-F238E27FC236}">
                  <a16:creationId xmlns:a16="http://schemas.microsoft.com/office/drawing/2014/main" id="{4535A01C-18DC-AB4F-D243-4CF86F2AD855}"/>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5" name="Right Triangle 35">
              <a:extLst>
                <a:ext uri="{FF2B5EF4-FFF2-40B4-BE49-F238E27FC236}">
                  <a16:creationId xmlns:a16="http://schemas.microsoft.com/office/drawing/2014/main" id="{D54D78EB-06CB-640A-ABBE-AC8BEECCC6C9}"/>
                </a:ext>
              </a:extLst>
            </p:cNvPr>
            <p:cNvSpPr/>
            <p:nvPr/>
          </p:nvSpPr>
          <p:spPr>
            <a:xfrm flipH="1" flipV="1">
              <a:off x="3295649" y="1981200"/>
              <a:ext cx="517225" cy="287547"/>
            </a:xfrm>
            <a:prstGeom prst="rtTriangle">
              <a:avLst/>
            </a:prstGeom>
            <a:gradFill flip="none" rotWithShape="1">
              <a:gsLst>
                <a:gs pos="100000">
                  <a:srgbClr val="042432"/>
                </a:gs>
                <a:gs pos="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6" name="Right Triangle 36">
              <a:extLst>
                <a:ext uri="{FF2B5EF4-FFF2-40B4-BE49-F238E27FC236}">
                  <a16:creationId xmlns:a16="http://schemas.microsoft.com/office/drawing/2014/main" id="{BECEB1D3-E072-A857-22B8-8BFEDF540AC7}"/>
                </a:ext>
              </a:extLst>
            </p:cNvPr>
            <p:cNvSpPr/>
            <p:nvPr/>
          </p:nvSpPr>
          <p:spPr>
            <a:xfrm flipV="1">
              <a:off x="8320866" y="1981199"/>
              <a:ext cx="521208" cy="287547"/>
            </a:xfrm>
            <a:prstGeom prst="rtTriangle">
              <a:avLst/>
            </a:prstGeom>
            <a:gradFill>
              <a:gsLst>
                <a:gs pos="100000">
                  <a:schemeClr val="accent1">
                    <a:lumMod val="75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7" name="Freeform: Shape 37">
              <a:extLst>
                <a:ext uri="{FF2B5EF4-FFF2-40B4-BE49-F238E27FC236}">
                  <a16:creationId xmlns:a16="http://schemas.microsoft.com/office/drawing/2014/main" id="{6A2F111A-F9BC-5225-2AAF-C57162285FA0}"/>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grpSp>
      <p:grpSp>
        <p:nvGrpSpPr>
          <p:cNvPr id="8" name="Group 38">
            <a:extLst>
              <a:ext uri="{FF2B5EF4-FFF2-40B4-BE49-F238E27FC236}">
                <a16:creationId xmlns:a16="http://schemas.microsoft.com/office/drawing/2014/main" id="{AFBBA719-3295-0252-1F30-9D8FC4513505}"/>
              </a:ext>
            </a:extLst>
          </p:cNvPr>
          <p:cNvGrpSpPr/>
          <p:nvPr/>
        </p:nvGrpSpPr>
        <p:grpSpPr>
          <a:xfrm>
            <a:off x="4200527" y="5336454"/>
            <a:ext cx="15335250" cy="3457600"/>
            <a:chOff x="3295649" y="923925"/>
            <a:chExt cx="5546425" cy="1344822"/>
          </a:xfrm>
          <a:solidFill>
            <a:schemeClr val="accent1"/>
          </a:solidFill>
        </p:grpSpPr>
        <p:sp>
          <p:nvSpPr>
            <p:cNvPr id="9" name="Freeform: Shape 39">
              <a:extLst>
                <a:ext uri="{FF2B5EF4-FFF2-40B4-BE49-F238E27FC236}">
                  <a16:creationId xmlns:a16="http://schemas.microsoft.com/office/drawing/2014/main" id="{77A96F0B-23C9-CC85-8849-EC69EE11F2DC}"/>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0" name="Right Triangle 40">
              <a:extLst>
                <a:ext uri="{FF2B5EF4-FFF2-40B4-BE49-F238E27FC236}">
                  <a16:creationId xmlns:a16="http://schemas.microsoft.com/office/drawing/2014/main" id="{32C79D0D-589B-4B20-E764-571A4B3C7538}"/>
                </a:ext>
              </a:extLst>
            </p:cNvPr>
            <p:cNvSpPr/>
            <p:nvPr/>
          </p:nvSpPr>
          <p:spPr>
            <a:xfrm flipH="1" flipV="1">
              <a:off x="3295649" y="1981200"/>
              <a:ext cx="517225" cy="287547"/>
            </a:xfrm>
            <a:prstGeom prst="rtTriangle">
              <a:avLst/>
            </a:prstGeom>
            <a:gradFill>
              <a:gsLst>
                <a:gs pos="100000">
                  <a:schemeClr val="accent2">
                    <a:lumMod val="75000"/>
                  </a:schemeClr>
                </a:gs>
                <a:gs pos="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1" name="Right Triangle 41">
              <a:extLst>
                <a:ext uri="{FF2B5EF4-FFF2-40B4-BE49-F238E27FC236}">
                  <a16:creationId xmlns:a16="http://schemas.microsoft.com/office/drawing/2014/main" id="{BD7DCE39-3E41-506D-194D-8D119654309B}"/>
                </a:ext>
              </a:extLst>
            </p:cNvPr>
            <p:cNvSpPr/>
            <p:nvPr/>
          </p:nvSpPr>
          <p:spPr>
            <a:xfrm flipV="1">
              <a:off x="8320866" y="1981199"/>
              <a:ext cx="521208" cy="287547"/>
            </a:xfrm>
            <a:prstGeom prst="rtTriangle">
              <a:avLst/>
            </a:prstGeom>
            <a:gradFill>
              <a:gsLst>
                <a:gs pos="100000">
                  <a:schemeClr val="accent3">
                    <a:lumMod val="75000"/>
                  </a:schemeClr>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2" name="Freeform: Shape 43">
              <a:extLst>
                <a:ext uri="{FF2B5EF4-FFF2-40B4-BE49-F238E27FC236}">
                  <a16:creationId xmlns:a16="http://schemas.microsoft.com/office/drawing/2014/main" id="{EC36B571-3996-4F9C-1B97-4B93F629A322}"/>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grpSp>
      <p:grpSp>
        <p:nvGrpSpPr>
          <p:cNvPr id="13" name="Group 45">
            <a:extLst>
              <a:ext uri="{FF2B5EF4-FFF2-40B4-BE49-F238E27FC236}">
                <a16:creationId xmlns:a16="http://schemas.microsoft.com/office/drawing/2014/main" id="{CEC6AD9F-5C13-EFB9-2351-171BBB5033B1}"/>
              </a:ext>
            </a:extLst>
          </p:cNvPr>
          <p:cNvGrpSpPr/>
          <p:nvPr/>
        </p:nvGrpSpPr>
        <p:grpSpPr>
          <a:xfrm>
            <a:off x="4265967" y="8888567"/>
            <a:ext cx="15223614" cy="3755566"/>
            <a:chOff x="3295649" y="923925"/>
            <a:chExt cx="5546425" cy="1344822"/>
          </a:xfrm>
          <a:solidFill>
            <a:schemeClr val="accent1"/>
          </a:solidFill>
        </p:grpSpPr>
        <p:sp>
          <p:nvSpPr>
            <p:cNvPr id="14" name="Freeform: Shape 46">
              <a:extLst>
                <a:ext uri="{FF2B5EF4-FFF2-40B4-BE49-F238E27FC236}">
                  <a16:creationId xmlns:a16="http://schemas.microsoft.com/office/drawing/2014/main" id="{E49CF9FE-B051-8DD7-0E2A-E648C6084EFD}"/>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5" name="Right Triangle 47">
              <a:extLst>
                <a:ext uri="{FF2B5EF4-FFF2-40B4-BE49-F238E27FC236}">
                  <a16:creationId xmlns:a16="http://schemas.microsoft.com/office/drawing/2014/main" id="{3E4CE9CF-446F-9849-09D4-03DC69829515}"/>
                </a:ext>
              </a:extLst>
            </p:cNvPr>
            <p:cNvSpPr/>
            <p:nvPr/>
          </p:nvSpPr>
          <p:spPr>
            <a:xfrm flipH="1" flipV="1">
              <a:off x="3295649" y="1981200"/>
              <a:ext cx="517225" cy="287547"/>
            </a:xfrm>
            <a:prstGeom prst="rtTriangle">
              <a:avLst/>
            </a:prstGeom>
            <a:gradFill>
              <a:gsLst>
                <a:gs pos="100000">
                  <a:schemeClr val="accent5">
                    <a:lumMod val="75000"/>
                  </a:schemeClr>
                </a:gs>
                <a:gs pos="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6" name="Right Triangle 48">
              <a:extLst>
                <a:ext uri="{FF2B5EF4-FFF2-40B4-BE49-F238E27FC236}">
                  <a16:creationId xmlns:a16="http://schemas.microsoft.com/office/drawing/2014/main" id="{32D0117F-58D2-E7A4-AB23-43DF7F362ADC}"/>
                </a:ext>
              </a:extLst>
            </p:cNvPr>
            <p:cNvSpPr/>
            <p:nvPr/>
          </p:nvSpPr>
          <p:spPr>
            <a:xfrm flipV="1">
              <a:off x="8320866" y="1981199"/>
              <a:ext cx="521208" cy="287547"/>
            </a:xfrm>
            <a:prstGeom prst="rtTriangle">
              <a:avLst/>
            </a:prstGeom>
            <a:gradFill>
              <a:gsLst>
                <a:gs pos="100000">
                  <a:schemeClr val="accent6">
                    <a:lumMod val="75000"/>
                  </a:schemeClr>
                </a:gs>
                <a:gs pos="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sp>
          <p:nvSpPr>
            <p:cNvPr id="17" name="Freeform: Shape 49">
              <a:extLst>
                <a:ext uri="{FF2B5EF4-FFF2-40B4-BE49-F238E27FC236}">
                  <a16:creationId xmlns:a16="http://schemas.microsoft.com/office/drawing/2014/main" id="{50043460-3813-598C-E65D-4E5F1354E02E}"/>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n-US" sz="3500" kern="1200">
                <a:solidFill>
                  <a:prstClr val="white"/>
                </a:solidFill>
                <a:latin typeface="Century Gothic" panose="020B0502020202020204" pitchFamily="34" charset="0"/>
              </a:endParaRPr>
            </a:p>
          </p:txBody>
        </p:sp>
      </p:grpSp>
      <p:grpSp>
        <p:nvGrpSpPr>
          <p:cNvPr id="18" name="Group 7">
            <a:extLst>
              <a:ext uri="{FF2B5EF4-FFF2-40B4-BE49-F238E27FC236}">
                <a16:creationId xmlns:a16="http://schemas.microsoft.com/office/drawing/2014/main" id="{B08168EC-81CE-E8AE-31CB-DB0E342B19A6}"/>
              </a:ext>
            </a:extLst>
          </p:cNvPr>
          <p:cNvGrpSpPr/>
          <p:nvPr/>
        </p:nvGrpSpPr>
        <p:grpSpPr>
          <a:xfrm>
            <a:off x="6596062" y="5223898"/>
            <a:ext cx="12610748" cy="201168"/>
            <a:chOff x="3298031" y="2536778"/>
            <a:chExt cx="5544043" cy="100584"/>
          </a:xfrm>
        </p:grpSpPr>
        <p:sp>
          <p:nvSpPr>
            <p:cNvPr id="19" name="Oval 50">
              <a:extLst>
                <a:ext uri="{FF2B5EF4-FFF2-40B4-BE49-F238E27FC236}">
                  <a16:creationId xmlns:a16="http://schemas.microsoft.com/office/drawing/2014/main" id="{D84CBE9F-24D5-44C5-1875-69F178FA898F}"/>
                </a:ext>
              </a:extLst>
            </p:cNvPr>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20" name="Oval 52">
              <a:extLst>
                <a:ext uri="{FF2B5EF4-FFF2-40B4-BE49-F238E27FC236}">
                  <a16:creationId xmlns:a16="http://schemas.microsoft.com/office/drawing/2014/main" id="{9B3395C2-4B72-0955-62F9-C5C1B2728E88}"/>
                </a:ext>
              </a:extLst>
            </p:cNvPr>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grpSp>
      <p:grpSp>
        <p:nvGrpSpPr>
          <p:cNvPr id="21" name="Group 53">
            <a:extLst>
              <a:ext uri="{FF2B5EF4-FFF2-40B4-BE49-F238E27FC236}">
                <a16:creationId xmlns:a16="http://schemas.microsoft.com/office/drawing/2014/main" id="{3E770234-019A-AD16-A26A-5E7A9F49B22F}"/>
              </a:ext>
            </a:extLst>
          </p:cNvPr>
          <p:cNvGrpSpPr/>
          <p:nvPr/>
        </p:nvGrpSpPr>
        <p:grpSpPr>
          <a:xfrm>
            <a:off x="4304434" y="8517550"/>
            <a:ext cx="15217076" cy="201168"/>
            <a:chOff x="3298031" y="2536778"/>
            <a:chExt cx="5544043" cy="100584"/>
          </a:xfrm>
        </p:grpSpPr>
        <p:sp>
          <p:nvSpPr>
            <p:cNvPr id="22" name="Oval 55">
              <a:extLst>
                <a:ext uri="{FF2B5EF4-FFF2-40B4-BE49-F238E27FC236}">
                  <a16:creationId xmlns:a16="http://schemas.microsoft.com/office/drawing/2014/main" id="{B04B7F27-8D06-1588-CAFF-8956563FE6CA}"/>
                </a:ext>
              </a:extLst>
            </p:cNvPr>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23" name="Oval 58">
              <a:extLst>
                <a:ext uri="{FF2B5EF4-FFF2-40B4-BE49-F238E27FC236}">
                  <a16:creationId xmlns:a16="http://schemas.microsoft.com/office/drawing/2014/main" id="{AF32207D-6DE4-6A7B-DB6F-A4800701CBD8}"/>
                </a:ext>
              </a:extLst>
            </p:cNvPr>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grpSp>
      <p:grpSp>
        <p:nvGrpSpPr>
          <p:cNvPr id="24" name="Group 60">
            <a:extLst>
              <a:ext uri="{FF2B5EF4-FFF2-40B4-BE49-F238E27FC236}">
                <a16:creationId xmlns:a16="http://schemas.microsoft.com/office/drawing/2014/main" id="{07E5ECF9-AF10-AD72-DD10-CF5C8DB67995}"/>
              </a:ext>
            </a:extLst>
          </p:cNvPr>
          <p:cNvGrpSpPr/>
          <p:nvPr/>
        </p:nvGrpSpPr>
        <p:grpSpPr>
          <a:xfrm>
            <a:off x="4304434" y="12108928"/>
            <a:ext cx="15217076" cy="201168"/>
            <a:chOff x="3298031" y="2536778"/>
            <a:chExt cx="5544043" cy="100584"/>
          </a:xfrm>
        </p:grpSpPr>
        <p:sp>
          <p:nvSpPr>
            <p:cNvPr id="25" name="Oval 63">
              <a:extLst>
                <a:ext uri="{FF2B5EF4-FFF2-40B4-BE49-F238E27FC236}">
                  <a16:creationId xmlns:a16="http://schemas.microsoft.com/office/drawing/2014/main" id="{BD94B4C5-9D65-A0BE-8FE6-C1F22894C38A}"/>
                </a:ext>
              </a:extLst>
            </p:cNvPr>
            <p:cNvSpPr/>
            <p:nvPr/>
          </p:nvSpPr>
          <p:spPr>
            <a:xfrm>
              <a:off x="3298031" y="2536778"/>
              <a:ext cx="315262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26" name="Oval 65">
              <a:extLst>
                <a:ext uri="{FF2B5EF4-FFF2-40B4-BE49-F238E27FC236}">
                  <a16:creationId xmlns:a16="http://schemas.microsoft.com/office/drawing/2014/main" id="{9C5BF0C5-BDAB-57EB-AABF-C8F4C843428E}"/>
                </a:ext>
              </a:extLst>
            </p:cNvPr>
            <p:cNvSpPr/>
            <p:nvPr/>
          </p:nvSpPr>
          <p:spPr>
            <a:xfrm>
              <a:off x="6591300" y="2536778"/>
              <a:ext cx="2250774" cy="100584"/>
            </a:xfrm>
            <a:prstGeom prst="ellipse">
              <a:avLst/>
            </a:prstGeom>
            <a:gradFill>
              <a:gsLst>
                <a:gs pos="0">
                  <a:schemeClr val="tx1">
                    <a:alpha val="20000"/>
                  </a:schemeClr>
                </a:gs>
                <a:gs pos="100000">
                  <a:schemeClr val="tx1">
                    <a:gamma/>
                    <a:shade val="46275"/>
                    <a:invGamma/>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grpSp>
      <p:sp>
        <p:nvSpPr>
          <p:cNvPr id="45" name="Freeform 288">
            <a:extLst>
              <a:ext uri="{FF2B5EF4-FFF2-40B4-BE49-F238E27FC236}">
                <a16:creationId xmlns:a16="http://schemas.microsoft.com/office/drawing/2014/main" id="{07935619-A84B-A63A-E42B-4046F33088AA}"/>
              </a:ext>
            </a:extLst>
          </p:cNvPr>
          <p:cNvSpPr/>
          <p:nvPr/>
        </p:nvSpPr>
        <p:spPr>
          <a:xfrm>
            <a:off x="1508262" y="2378657"/>
            <a:ext cx="1621256" cy="1620426"/>
          </a:xfrm>
          <a:custGeom>
            <a:avLst/>
            <a:gdLst/>
            <a:ahLst/>
            <a:cxnLst/>
            <a:rect l="l" t="t" r="r" b="b"/>
            <a:pathLst>
              <a:path w="468766" h="468766">
                <a:moveTo>
                  <a:pt x="198324" y="0"/>
                </a:moveTo>
                <a:cubicBezTo>
                  <a:pt x="225180" y="0"/>
                  <a:pt x="250863" y="5212"/>
                  <a:pt x="275372" y="15635"/>
                </a:cubicBezTo>
                <a:cubicBezTo>
                  <a:pt x="299880" y="26058"/>
                  <a:pt x="321009" y="40144"/>
                  <a:pt x="338757" y="57891"/>
                </a:cubicBezTo>
                <a:cubicBezTo>
                  <a:pt x="356504" y="75639"/>
                  <a:pt x="370590" y="96767"/>
                  <a:pt x="381013" y="121276"/>
                </a:cubicBezTo>
                <a:cubicBezTo>
                  <a:pt x="391436" y="145785"/>
                  <a:pt x="396648" y="171468"/>
                  <a:pt x="396648" y="198324"/>
                </a:cubicBezTo>
                <a:cubicBezTo>
                  <a:pt x="396648" y="239642"/>
                  <a:pt x="385004" y="277109"/>
                  <a:pt x="361716" y="310727"/>
                </a:cubicBezTo>
                <a:lnTo>
                  <a:pt x="458342" y="407353"/>
                </a:lnTo>
                <a:cubicBezTo>
                  <a:pt x="465292" y="414302"/>
                  <a:pt x="468766" y="422753"/>
                  <a:pt x="468766" y="432707"/>
                </a:cubicBezTo>
                <a:cubicBezTo>
                  <a:pt x="468766" y="442473"/>
                  <a:pt x="465197" y="450924"/>
                  <a:pt x="458061" y="458061"/>
                </a:cubicBezTo>
                <a:cubicBezTo>
                  <a:pt x="450925" y="465198"/>
                  <a:pt x="442473" y="468766"/>
                  <a:pt x="432707" y="468766"/>
                </a:cubicBezTo>
                <a:cubicBezTo>
                  <a:pt x="422565" y="468766"/>
                  <a:pt x="414114" y="465198"/>
                  <a:pt x="407353" y="458061"/>
                </a:cubicBezTo>
                <a:lnTo>
                  <a:pt x="310726" y="361716"/>
                </a:lnTo>
                <a:cubicBezTo>
                  <a:pt x="277109" y="385004"/>
                  <a:pt x="239642" y="396648"/>
                  <a:pt x="198324" y="396648"/>
                </a:cubicBezTo>
                <a:cubicBezTo>
                  <a:pt x="171467" y="396648"/>
                  <a:pt x="145785" y="391437"/>
                  <a:pt x="121276" y="381013"/>
                </a:cubicBezTo>
                <a:cubicBezTo>
                  <a:pt x="96767" y="370590"/>
                  <a:pt x="75639" y="356504"/>
                  <a:pt x="57891" y="338757"/>
                </a:cubicBezTo>
                <a:cubicBezTo>
                  <a:pt x="40144" y="321009"/>
                  <a:pt x="26058" y="299881"/>
                  <a:pt x="15634" y="275372"/>
                </a:cubicBezTo>
                <a:cubicBezTo>
                  <a:pt x="5212" y="250863"/>
                  <a:pt x="0" y="225180"/>
                  <a:pt x="0" y="198324"/>
                </a:cubicBezTo>
                <a:cubicBezTo>
                  <a:pt x="0" y="171468"/>
                  <a:pt x="5212" y="145785"/>
                  <a:pt x="15634" y="121276"/>
                </a:cubicBezTo>
                <a:cubicBezTo>
                  <a:pt x="26058" y="96767"/>
                  <a:pt x="40144" y="75639"/>
                  <a:pt x="57891" y="57891"/>
                </a:cubicBezTo>
                <a:cubicBezTo>
                  <a:pt x="75639" y="40144"/>
                  <a:pt x="96767" y="26058"/>
                  <a:pt x="121276" y="15635"/>
                </a:cubicBezTo>
                <a:cubicBezTo>
                  <a:pt x="145785" y="5212"/>
                  <a:pt x="171467" y="0"/>
                  <a:pt x="198324" y="0"/>
                </a:cubicBezTo>
                <a:close/>
                <a:moveTo>
                  <a:pt x="198324" y="72118"/>
                </a:moveTo>
                <a:cubicBezTo>
                  <a:pt x="163579" y="72118"/>
                  <a:pt x="133859" y="84466"/>
                  <a:pt x="109163" y="109163"/>
                </a:cubicBezTo>
                <a:cubicBezTo>
                  <a:pt x="84466" y="133859"/>
                  <a:pt x="72118" y="163580"/>
                  <a:pt x="72118" y="198324"/>
                </a:cubicBezTo>
                <a:cubicBezTo>
                  <a:pt x="72118" y="233068"/>
                  <a:pt x="84466" y="262789"/>
                  <a:pt x="109163" y="287485"/>
                </a:cubicBezTo>
                <a:cubicBezTo>
                  <a:pt x="133859" y="312182"/>
                  <a:pt x="163579" y="324530"/>
                  <a:pt x="198324" y="324530"/>
                </a:cubicBezTo>
                <a:cubicBezTo>
                  <a:pt x="233068" y="324530"/>
                  <a:pt x="262789" y="312182"/>
                  <a:pt x="287486" y="287485"/>
                </a:cubicBezTo>
                <a:cubicBezTo>
                  <a:pt x="312182" y="262789"/>
                  <a:pt x="324531" y="233068"/>
                  <a:pt x="324531" y="198324"/>
                </a:cubicBezTo>
                <a:cubicBezTo>
                  <a:pt x="324531" y="163580"/>
                  <a:pt x="312182" y="133859"/>
                  <a:pt x="287486" y="109163"/>
                </a:cubicBezTo>
                <a:cubicBezTo>
                  <a:pt x="262789" y="84466"/>
                  <a:pt x="233068" y="72118"/>
                  <a:pt x="198324" y="72118"/>
                </a:cubicBezTo>
                <a:close/>
              </a:path>
            </a:pathLst>
          </a:cu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46" name="Freeform 304">
            <a:extLst>
              <a:ext uri="{FF2B5EF4-FFF2-40B4-BE49-F238E27FC236}">
                <a16:creationId xmlns:a16="http://schemas.microsoft.com/office/drawing/2014/main" id="{E11EEC62-6BCC-AFED-37D0-736FC9EBA82B}"/>
              </a:ext>
            </a:extLst>
          </p:cNvPr>
          <p:cNvSpPr/>
          <p:nvPr/>
        </p:nvSpPr>
        <p:spPr>
          <a:xfrm>
            <a:off x="1570620" y="6132828"/>
            <a:ext cx="1496540" cy="1495776"/>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47" name="Freeform 386">
            <a:extLst>
              <a:ext uri="{FF2B5EF4-FFF2-40B4-BE49-F238E27FC236}">
                <a16:creationId xmlns:a16="http://schemas.microsoft.com/office/drawing/2014/main" id="{75204C1B-AB50-BE42-397F-EEA33B3E9598}"/>
              </a:ext>
            </a:extLst>
          </p:cNvPr>
          <p:cNvSpPr/>
          <p:nvPr/>
        </p:nvSpPr>
        <p:spPr>
          <a:xfrm>
            <a:off x="20980478" y="2227727"/>
            <a:ext cx="1850216" cy="1475326"/>
          </a:xfrm>
          <a:custGeom>
            <a:avLst/>
            <a:gdLst>
              <a:gd name="connsiteX0" fmla="*/ 90147 w 534968"/>
              <a:gd name="connsiteY0" fmla="*/ 54088 h 426791"/>
              <a:gd name="connsiteX1" fmla="*/ 64652 w 534968"/>
              <a:gd name="connsiteY1" fmla="*/ 64652 h 426791"/>
              <a:gd name="connsiteX2" fmla="*/ 54089 w 534968"/>
              <a:gd name="connsiteY2" fmla="*/ 90147 h 426791"/>
              <a:gd name="connsiteX3" fmla="*/ 64652 w 534968"/>
              <a:gd name="connsiteY3" fmla="*/ 115642 h 426791"/>
              <a:gd name="connsiteX4" fmla="*/ 90147 w 534968"/>
              <a:gd name="connsiteY4" fmla="*/ 126206 h 426791"/>
              <a:gd name="connsiteX5" fmla="*/ 115642 w 534968"/>
              <a:gd name="connsiteY5" fmla="*/ 115642 h 426791"/>
              <a:gd name="connsiteX6" fmla="*/ 126206 w 534968"/>
              <a:gd name="connsiteY6" fmla="*/ 90147 h 426791"/>
              <a:gd name="connsiteX7" fmla="*/ 115642 w 534968"/>
              <a:gd name="connsiteY7" fmla="*/ 64652 h 426791"/>
              <a:gd name="connsiteX8" fmla="*/ 90147 w 534968"/>
              <a:gd name="connsiteY8" fmla="*/ 54088 h 426791"/>
              <a:gd name="connsiteX9" fmla="*/ 198325 w 534968"/>
              <a:gd name="connsiteY9" fmla="*/ 0 h 426791"/>
              <a:gd name="connsiteX10" fmla="*/ 261428 w 534968"/>
              <a:gd name="connsiteY10" fmla="*/ 0 h 426791"/>
              <a:gd name="connsiteX11" fmla="*/ 294387 w 534968"/>
              <a:gd name="connsiteY11" fmla="*/ 7465 h 426791"/>
              <a:gd name="connsiteX12" fmla="*/ 323122 w 534968"/>
              <a:gd name="connsiteY12" fmla="*/ 25636 h 426791"/>
              <a:gd name="connsiteX13" fmla="*/ 524545 w 534968"/>
              <a:gd name="connsiteY13" fmla="*/ 226777 h 426791"/>
              <a:gd name="connsiteX14" fmla="*/ 534968 w 534968"/>
              <a:gd name="connsiteY14" fmla="*/ 252412 h 426791"/>
              <a:gd name="connsiteX15" fmla="*/ 524545 w 534968"/>
              <a:gd name="connsiteY15" fmla="*/ 277766 h 426791"/>
              <a:gd name="connsiteX16" fmla="*/ 386225 w 534968"/>
              <a:gd name="connsiteY16" fmla="*/ 416368 h 426791"/>
              <a:gd name="connsiteX17" fmla="*/ 360590 w 534968"/>
              <a:gd name="connsiteY17" fmla="*/ 426791 h 426791"/>
              <a:gd name="connsiteX18" fmla="*/ 343969 w 534968"/>
              <a:gd name="connsiteY18" fmla="*/ 422847 h 426791"/>
              <a:gd name="connsiteX19" fmla="*/ 329038 w 534968"/>
              <a:gd name="connsiteY19" fmla="*/ 410170 h 426791"/>
              <a:gd name="connsiteX20" fmla="*/ 461442 w 534968"/>
              <a:gd name="connsiteY20" fmla="*/ 277766 h 426791"/>
              <a:gd name="connsiteX21" fmla="*/ 471865 w 534968"/>
              <a:gd name="connsiteY21" fmla="*/ 252412 h 426791"/>
              <a:gd name="connsiteX22" fmla="*/ 461442 w 534968"/>
              <a:gd name="connsiteY22" fmla="*/ 226777 h 426791"/>
              <a:gd name="connsiteX23" fmla="*/ 260019 w 534968"/>
              <a:gd name="connsiteY23" fmla="*/ 25636 h 426791"/>
              <a:gd name="connsiteX24" fmla="*/ 231284 w 534968"/>
              <a:gd name="connsiteY24" fmla="*/ 7465 h 426791"/>
              <a:gd name="connsiteX25" fmla="*/ 198325 w 534968"/>
              <a:gd name="connsiteY25" fmla="*/ 0 h 426791"/>
              <a:gd name="connsiteX26" fmla="*/ 36059 w 534968"/>
              <a:gd name="connsiteY26" fmla="*/ 0 h 426791"/>
              <a:gd name="connsiteX27" fmla="*/ 153251 w 534968"/>
              <a:gd name="connsiteY27" fmla="*/ 0 h 426791"/>
              <a:gd name="connsiteX28" fmla="*/ 186211 w 534968"/>
              <a:gd name="connsiteY28" fmla="*/ 7465 h 426791"/>
              <a:gd name="connsiteX29" fmla="*/ 214945 w 534968"/>
              <a:gd name="connsiteY29" fmla="*/ 25636 h 426791"/>
              <a:gd name="connsiteX30" fmla="*/ 416368 w 534968"/>
              <a:gd name="connsiteY30" fmla="*/ 226777 h 426791"/>
              <a:gd name="connsiteX31" fmla="*/ 426791 w 534968"/>
              <a:gd name="connsiteY31" fmla="*/ 252412 h 426791"/>
              <a:gd name="connsiteX32" fmla="*/ 416368 w 534968"/>
              <a:gd name="connsiteY32" fmla="*/ 277766 h 426791"/>
              <a:gd name="connsiteX33" fmla="*/ 278048 w 534968"/>
              <a:gd name="connsiteY33" fmla="*/ 416368 h 426791"/>
              <a:gd name="connsiteX34" fmla="*/ 252413 w 534968"/>
              <a:gd name="connsiteY34" fmla="*/ 426791 h 426791"/>
              <a:gd name="connsiteX35" fmla="*/ 227059 w 534968"/>
              <a:gd name="connsiteY35" fmla="*/ 416368 h 426791"/>
              <a:gd name="connsiteX36" fmla="*/ 25636 w 534968"/>
              <a:gd name="connsiteY36" fmla="*/ 214663 h 426791"/>
              <a:gd name="connsiteX37" fmla="*/ 7465 w 534968"/>
              <a:gd name="connsiteY37" fmla="*/ 186210 h 426791"/>
              <a:gd name="connsiteX38" fmla="*/ 0 w 534968"/>
              <a:gd name="connsiteY38" fmla="*/ 153250 h 426791"/>
              <a:gd name="connsiteX39" fmla="*/ 0 w 534968"/>
              <a:gd name="connsiteY39" fmla="*/ 36059 h 426791"/>
              <a:gd name="connsiteX40" fmla="*/ 10705 w 534968"/>
              <a:gd name="connsiteY40" fmla="*/ 10705 h 426791"/>
              <a:gd name="connsiteX41" fmla="*/ 36059 w 534968"/>
              <a:gd name="connsiteY41" fmla="*/ 0 h 42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4968" h="426791">
                <a:moveTo>
                  <a:pt x="90147" y="54088"/>
                </a:moveTo>
                <a:cubicBezTo>
                  <a:pt x="80193" y="54088"/>
                  <a:pt x="71696" y="57610"/>
                  <a:pt x="64652" y="64652"/>
                </a:cubicBezTo>
                <a:cubicBezTo>
                  <a:pt x="57610" y="71695"/>
                  <a:pt x="54089" y="80194"/>
                  <a:pt x="54089" y="90147"/>
                </a:cubicBezTo>
                <a:cubicBezTo>
                  <a:pt x="54089" y="100101"/>
                  <a:pt x="57610" y="108599"/>
                  <a:pt x="64652" y="115642"/>
                </a:cubicBezTo>
                <a:cubicBezTo>
                  <a:pt x="71696" y="122685"/>
                  <a:pt x="80193" y="126206"/>
                  <a:pt x="90147" y="126206"/>
                </a:cubicBezTo>
                <a:cubicBezTo>
                  <a:pt x="100101" y="126206"/>
                  <a:pt x="108600" y="122685"/>
                  <a:pt x="115642" y="115642"/>
                </a:cubicBezTo>
                <a:cubicBezTo>
                  <a:pt x="122685" y="108599"/>
                  <a:pt x="126206" y="100101"/>
                  <a:pt x="126206" y="90147"/>
                </a:cubicBezTo>
                <a:cubicBezTo>
                  <a:pt x="126206" y="80194"/>
                  <a:pt x="122685" y="71695"/>
                  <a:pt x="115642" y="64652"/>
                </a:cubicBezTo>
                <a:cubicBezTo>
                  <a:pt x="108600" y="57610"/>
                  <a:pt x="100101" y="54088"/>
                  <a:pt x="90147" y="54088"/>
                </a:cubicBezTo>
                <a:close/>
                <a:moveTo>
                  <a:pt x="198325" y="0"/>
                </a:moveTo>
                <a:lnTo>
                  <a:pt x="261428" y="0"/>
                </a:lnTo>
                <a:cubicBezTo>
                  <a:pt x="271381" y="0"/>
                  <a:pt x="282368" y="2488"/>
                  <a:pt x="294387" y="7465"/>
                </a:cubicBezTo>
                <a:cubicBezTo>
                  <a:pt x="306407" y="12442"/>
                  <a:pt x="315985" y="18499"/>
                  <a:pt x="323122" y="25636"/>
                </a:cubicBezTo>
                <a:lnTo>
                  <a:pt x="524545" y="226777"/>
                </a:lnTo>
                <a:cubicBezTo>
                  <a:pt x="531494" y="234101"/>
                  <a:pt x="534968" y="242647"/>
                  <a:pt x="534968" y="252412"/>
                </a:cubicBezTo>
                <a:cubicBezTo>
                  <a:pt x="534968" y="262366"/>
                  <a:pt x="531494" y="270818"/>
                  <a:pt x="524545" y="277766"/>
                </a:cubicBezTo>
                <a:lnTo>
                  <a:pt x="386225" y="416368"/>
                </a:lnTo>
                <a:cubicBezTo>
                  <a:pt x="378901" y="423317"/>
                  <a:pt x="370355" y="426791"/>
                  <a:pt x="360590" y="426791"/>
                </a:cubicBezTo>
                <a:cubicBezTo>
                  <a:pt x="353828" y="426791"/>
                  <a:pt x="348287" y="425477"/>
                  <a:pt x="343969" y="422847"/>
                </a:cubicBezTo>
                <a:cubicBezTo>
                  <a:pt x="339649" y="420218"/>
                  <a:pt x="334672" y="415992"/>
                  <a:pt x="329038" y="410170"/>
                </a:cubicBezTo>
                <a:lnTo>
                  <a:pt x="461442" y="277766"/>
                </a:lnTo>
                <a:cubicBezTo>
                  <a:pt x="468391" y="270818"/>
                  <a:pt x="471865" y="262366"/>
                  <a:pt x="471865" y="252412"/>
                </a:cubicBezTo>
                <a:cubicBezTo>
                  <a:pt x="471865" y="242647"/>
                  <a:pt x="468391" y="234101"/>
                  <a:pt x="461442" y="226777"/>
                </a:cubicBezTo>
                <a:lnTo>
                  <a:pt x="260019" y="25636"/>
                </a:lnTo>
                <a:cubicBezTo>
                  <a:pt x="252882" y="18499"/>
                  <a:pt x="243304" y="12442"/>
                  <a:pt x="231284" y="7465"/>
                </a:cubicBezTo>
                <a:cubicBezTo>
                  <a:pt x="219265" y="2488"/>
                  <a:pt x="208277" y="0"/>
                  <a:pt x="198325" y="0"/>
                </a:cubicBezTo>
                <a:close/>
                <a:moveTo>
                  <a:pt x="36059" y="0"/>
                </a:moveTo>
                <a:lnTo>
                  <a:pt x="153251" y="0"/>
                </a:lnTo>
                <a:cubicBezTo>
                  <a:pt x="163204" y="0"/>
                  <a:pt x="174191" y="2488"/>
                  <a:pt x="186211" y="7465"/>
                </a:cubicBezTo>
                <a:cubicBezTo>
                  <a:pt x="198230" y="12442"/>
                  <a:pt x="207808" y="18499"/>
                  <a:pt x="214945" y="25636"/>
                </a:cubicBezTo>
                <a:lnTo>
                  <a:pt x="416368" y="226777"/>
                </a:lnTo>
                <a:cubicBezTo>
                  <a:pt x="423317" y="234101"/>
                  <a:pt x="426791" y="242647"/>
                  <a:pt x="426791" y="252412"/>
                </a:cubicBezTo>
                <a:cubicBezTo>
                  <a:pt x="426791" y="262366"/>
                  <a:pt x="423317" y="270818"/>
                  <a:pt x="416368" y="277766"/>
                </a:cubicBezTo>
                <a:lnTo>
                  <a:pt x="278048" y="416368"/>
                </a:lnTo>
                <a:cubicBezTo>
                  <a:pt x="270724" y="423317"/>
                  <a:pt x="262178" y="426791"/>
                  <a:pt x="252413" y="426791"/>
                </a:cubicBezTo>
                <a:cubicBezTo>
                  <a:pt x="242458" y="426791"/>
                  <a:pt x="234007" y="423317"/>
                  <a:pt x="227059" y="416368"/>
                </a:cubicBezTo>
                <a:lnTo>
                  <a:pt x="25636" y="214663"/>
                </a:lnTo>
                <a:cubicBezTo>
                  <a:pt x="18499" y="207714"/>
                  <a:pt x="12442" y="198230"/>
                  <a:pt x="7465" y="186210"/>
                </a:cubicBezTo>
                <a:cubicBezTo>
                  <a:pt x="2488" y="174191"/>
                  <a:pt x="0" y="163204"/>
                  <a:pt x="0" y="153250"/>
                </a:cubicBezTo>
                <a:lnTo>
                  <a:pt x="0" y="36059"/>
                </a:lnTo>
                <a:cubicBezTo>
                  <a:pt x="0" y="26293"/>
                  <a:pt x="3568" y="17842"/>
                  <a:pt x="10705" y="10705"/>
                </a:cubicBezTo>
                <a:cubicBezTo>
                  <a:pt x="17841" y="3568"/>
                  <a:pt x="26293" y="0"/>
                  <a:pt x="36059"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48" name="Freeform 430">
            <a:extLst>
              <a:ext uri="{FF2B5EF4-FFF2-40B4-BE49-F238E27FC236}">
                <a16:creationId xmlns:a16="http://schemas.microsoft.com/office/drawing/2014/main" id="{38721125-C0C8-28B4-6A34-EC22DCA283C5}"/>
              </a:ext>
            </a:extLst>
          </p:cNvPr>
          <p:cNvSpPr/>
          <p:nvPr/>
        </p:nvSpPr>
        <p:spPr>
          <a:xfrm>
            <a:off x="1508750" y="9579275"/>
            <a:ext cx="1620280" cy="1371126"/>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49" name="Freeform 449">
            <a:extLst>
              <a:ext uri="{FF2B5EF4-FFF2-40B4-BE49-F238E27FC236}">
                <a16:creationId xmlns:a16="http://schemas.microsoft.com/office/drawing/2014/main" id="{E5D38A29-2865-D00E-459B-DF387BDAC2F9}"/>
              </a:ext>
            </a:extLst>
          </p:cNvPr>
          <p:cNvSpPr/>
          <p:nvPr/>
        </p:nvSpPr>
        <p:spPr>
          <a:xfrm>
            <a:off x="21031616" y="6095797"/>
            <a:ext cx="1747940" cy="1620426"/>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50" name="Freeform 450">
            <a:extLst>
              <a:ext uri="{FF2B5EF4-FFF2-40B4-BE49-F238E27FC236}">
                <a16:creationId xmlns:a16="http://schemas.microsoft.com/office/drawing/2014/main" id="{FE974FF0-86F0-8708-FC59-1814CD7C9F71}"/>
              </a:ext>
            </a:extLst>
          </p:cNvPr>
          <p:cNvSpPr/>
          <p:nvPr/>
        </p:nvSpPr>
        <p:spPr>
          <a:xfrm>
            <a:off x="21094958" y="9424386"/>
            <a:ext cx="1621256" cy="1745072"/>
          </a:xfrm>
          <a:custGeom>
            <a:avLst/>
            <a:gdLst/>
            <a:ahLst/>
            <a:cxnLst/>
            <a:rect l="l" t="t" r="r" b="b"/>
            <a:pathLst>
              <a:path w="468766" h="504825">
                <a:moveTo>
                  <a:pt x="117192" y="0"/>
                </a:moveTo>
                <a:lnTo>
                  <a:pt x="135221" y="0"/>
                </a:lnTo>
                <a:cubicBezTo>
                  <a:pt x="147617" y="0"/>
                  <a:pt x="158228" y="4413"/>
                  <a:pt x="167054" y="13240"/>
                </a:cubicBezTo>
                <a:cubicBezTo>
                  <a:pt x="175881" y="22067"/>
                  <a:pt x="180295" y="32679"/>
                  <a:pt x="180295" y="45074"/>
                </a:cubicBezTo>
                <a:lnTo>
                  <a:pt x="180295" y="72118"/>
                </a:lnTo>
                <a:lnTo>
                  <a:pt x="288471" y="72118"/>
                </a:lnTo>
                <a:lnTo>
                  <a:pt x="288471" y="45074"/>
                </a:lnTo>
                <a:cubicBezTo>
                  <a:pt x="288471" y="32679"/>
                  <a:pt x="292885" y="22067"/>
                  <a:pt x="301712" y="13240"/>
                </a:cubicBezTo>
                <a:cubicBezTo>
                  <a:pt x="310539" y="4413"/>
                  <a:pt x="321150" y="0"/>
                  <a:pt x="333545" y="0"/>
                </a:cubicBezTo>
                <a:lnTo>
                  <a:pt x="351574" y="0"/>
                </a:lnTo>
                <a:cubicBezTo>
                  <a:pt x="363970" y="0"/>
                  <a:pt x="374581" y="4413"/>
                  <a:pt x="383408" y="13240"/>
                </a:cubicBezTo>
                <a:cubicBezTo>
                  <a:pt x="392235" y="22067"/>
                  <a:pt x="396648" y="32679"/>
                  <a:pt x="396648" y="45074"/>
                </a:cubicBezTo>
                <a:lnTo>
                  <a:pt x="396648" y="72118"/>
                </a:lnTo>
                <a:lnTo>
                  <a:pt x="432707" y="72118"/>
                </a:lnTo>
                <a:cubicBezTo>
                  <a:pt x="442473" y="72118"/>
                  <a:pt x="450924" y="75686"/>
                  <a:pt x="458061" y="82823"/>
                </a:cubicBezTo>
                <a:cubicBezTo>
                  <a:pt x="465198" y="89960"/>
                  <a:pt x="468766" y="98411"/>
                  <a:pt x="468766" y="108177"/>
                </a:cubicBezTo>
                <a:lnTo>
                  <a:pt x="468766" y="468766"/>
                </a:lnTo>
                <a:cubicBezTo>
                  <a:pt x="468766" y="478532"/>
                  <a:pt x="465198" y="486983"/>
                  <a:pt x="458061" y="494120"/>
                </a:cubicBezTo>
                <a:cubicBezTo>
                  <a:pt x="450924" y="501257"/>
                  <a:pt x="442473" y="504825"/>
                  <a:pt x="432707" y="504825"/>
                </a:cubicBezTo>
                <a:lnTo>
                  <a:pt x="36059" y="504825"/>
                </a:lnTo>
                <a:cubicBezTo>
                  <a:pt x="26293" y="504825"/>
                  <a:pt x="17841" y="501257"/>
                  <a:pt x="10705" y="494120"/>
                </a:cubicBezTo>
                <a:cubicBezTo>
                  <a:pt x="3568" y="486983"/>
                  <a:pt x="0" y="478532"/>
                  <a:pt x="0" y="468766"/>
                </a:cubicBezTo>
                <a:lnTo>
                  <a:pt x="0" y="108177"/>
                </a:lnTo>
                <a:cubicBezTo>
                  <a:pt x="0" y="98411"/>
                  <a:pt x="3568" y="89960"/>
                  <a:pt x="10705" y="82823"/>
                </a:cubicBezTo>
                <a:cubicBezTo>
                  <a:pt x="17841" y="75686"/>
                  <a:pt x="26293" y="72118"/>
                  <a:pt x="36059" y="72118"/>
                </a:cubicBezTo>
                <a:lnTo>
                  <a:pt x="72118" y="72118"/>
                </a:lnTo>
                <a:lnTo>
                  <a:pt x="72118" y="45074"/>
                </a:lnTo>
                <a:cubicBezTo>
                  <a:pt x="72118" y="32679"/>
                  <a:pt x="76531" y="22067"/>
                  <a:pt x="85358" y="13240"/>
                </a:cubicBezTo>
                <a:cubicBezTo>
                  <a:pt x="94185" y="4413"/>
                  <a:pt x="104797" y="0"/>
                  <a:pt x="117192" y="0"/>
                </a:cubicBezTo>
                <a:close/>
                <a:moveTo>
                  <a:pt x="117192" y="36059"/>
                </a:moveTo>
                <a:cubicBezTo>
                  <a:pt x="114750" y="36059"/>
                  <a:pt x="112637" y="36951"/>
                  <a:pt x="110853" y="38735"/>
                </a:cubicBezTo>
                <a:cubicBezTo>
                  <a:pt x="109069" y="40519"/>
                  <a:pt x="108177" y="42632"/>
                  <a:pt x="108177" y="45074"/>
                </a:cubicBezTo>
                <a:lnTo>
                  <a:pt x="108177" y="126206"/>
                </a:lnTo>
                <a:cubicBezTo>
                  <a:pt x="108177" y="128648"/>
                  <a:pt x="109069" y="130761"/>
                  <a:pt x="110853" y="132545"/>
                </a:cubicBezTo>
                <a:cubicBezTo>
                  <a:pt x="112637" y="134329"/>
                  <a:pt x="114750" y="135221"/>
                  <a:pt x="117192" y="135221"/>
                </a:cubicBezTo>
                <a:lnTo>
                  <a:pt x="135221" y="135221"/>
                </a:lnTo>
                <a:cubicBezTo>
                  <a:pt x="137663" y="135221"/>
                  <a:pt x="139775" y="134329"/>
                  <a:pt x="141559" y="132545"/>
                </a:cubicBezTo>
                <a:cubicBezTo>
                  <a:pt x="143344" y="130761"/>
                  <a:pt x="144236" y="128648"/>
                  <a:pt x="144236" y="126206"/>
                </a:cubicBezTo>
                <a:lnTo>
                  <a:pt x="144236" y="45074"/>
                </a:lnTo>
                <a:cubicBezTo>
                  <a:pt x="144236" y="42632"/>
                  <a:pt x="143344" y="40519"/>
                  <a:pt x="141559" y="38735"/>
                </a:cubicBezTo>
                <a:cubicBezTo>
                  <a:pt x="139775" y="36951"/>
                  <a:pt x="137663" y="36059"/>
                  <a:pt x="135221" y="36059"/>
                </a:cubicBezTo>
                <a:lnTo>
                  <a:pt x="117192" y="36059"/>
                </a:lnTo>
                <a:close/>
                <a:moveTo>
                  <a:pt x="36059" y="180295"/>
                </a:moveTo>
                <a:lnTo>
                  <a:pt x="36059" y="261427"/>
                </a:lnTo>
                <a:lnTo>
                  <a:pt x="117192" y="261427"/>
                </a:lnTo>
                <a:lnTo>
                  <a:pt x="117192" y="180295"/>
                </a:lnTo>
                <a:lnTo>
                  <a:pt x="36059" y="180295"/>
                </a:lnTo>
                <a:close/>
                <a:moveTo>
                  <a:pt x="135221" y="180295"/>
                </a:moveTo>
                <a:lnTo>
                  <a:pt x="135221" y="261427"/>
                </a:lnTo>
                <a:lnTo>
                  <a:pt x="225368" y="261427"/>
                </a:lnTo>
                <a:lnTo>
                  <a:pt x="225368" y="180295"/>
                </a:lnTo>
                <a:lnTo>
                  <a:pt x="135221" y="180295"/>
                </a:lnTo>
                <a:close/>
                <a:moveTo>
                  <a:pt x="243398" y="180295"/>
                </a:moveTo>
                <a:lnTo>
                  <a:pt x="243398" y="261427"/>
                </a:lnTo>
                <a:lnTo>
                  <a:pt x="333545" y="261427"/>
                </a:lnTo>
                <a:lnTo>
                  <a:pt x="333545" y="180295"/>
                </a:lnTo>
                <a:lnTo>
                  <a:pt x="243398" y="180295"/>
                </a:lnTo>
                <a:close/>
                <a:moveTo>
                  <a:pt x="351574" y="180295"/>
                </a:moveTo>
                <a:lnTo>
                  <a:pt x="351574" y="261427"/>
                </a:lnTo>
                <a:lnTo>
                  <a:pt x="432707" y="261427"/>
                </a:lnTo>
                <a:lnTo>
                  <a:pt x="432707" y="180295"/>
                </a:lnTo>
                <a:lnTo>
                  <a:pt x="351574" y="180295"/>
                </a:lnTo>
                <a:close/>
                <a:moveTo>
                  <a:pt x="36059" y="279457"/>
                </a:moveTo>
                <a:lnTo>
                  <a:pt x="36059" y="369604"/>
                </a:lnTo>
                <a:lnTo>
                  <a:pt x="117192" y="369604"/>
                </a:lnTo>
                <a:lnTo>
                  <a:pt x="117192" y="279457"/>
                </a:lnTo>
                <a:lnTo>
                  <a:pt x="36059" y="279457"/>
                </a:lnTo>
                <a:close/>
                <a:moveTo>
                  <a:pt x="135221" y="279457"/>
                </a:moveTo>
                <a:lnTo>
                  <a:pt x="135221" y="369604"/>
                </a:lnTo>
                <a:lnTo>
                  <a:pt x="225368" y="369604"/>
                </a:lnTo>
                <a:lnTo>
                  <a:pt x="225368" y="279457"/>
                </a:lnTo>
                <a:lnTo>
                  <a:pt x="135221" y="279457"/>
                </a:lnTo>
                <a:close/>
                <a:moveTo>
                  <a:pt x="243398" y="279457"/>
                </a:moveTo>
                <a:lnTo>
                  <a:pt x="243398" y="369604"/>
                </a:lnTo>
                <a:lnTo>
                  <a:pt x="333545" y="369604"/>
                </a:lnTo>
                <a:lnTo>
                  <a:pt x="333545" y="279457"/>
                </a:lnTo>
                <a:lnTo>
                  <a:pt x="243398" y="279457"/>
                </a:lnTo>
                <a:close/>
                <a:moveTo>
                  <a:pt x="351574" y="279457"/>
                </a:moveTo>
                <a:lnTo>
                  <a:pt x="351574" y="369604"/>
                </a:lnTo>
                <a:lnTo>
                  <a:pt x="432707" y="369604"/>
                </a:lnTo>
                <a:lnTo>
                  <a:pt x="432707" y="279457"/>
                </a:lnTo>
                <a:lnTo>
                  <a:pt x="351574" y="279457"/>
                </a:lnTo>
                <a:close/>
                <a:moveTo>
                  <a:pt x="36059" y="387634"/>
                </a:moveTo>
                <a:lnTo>
                  <a:pt x="36059" y="468766"/>
                </a:lnTo>
                <a:lnTo>
                  <a:pt x="117192" y="468766"/>
                </a:lnTo>
                <a:lnTo>
                  <a:pt x="117192" y="387634"/>
                </a:lnTo>
                <a:lnTo>
                  <a:pt x="36059" y="387634"/>
                </a:lnTo>
                <a:close/>
                <a:moveTo>
                  <a:pt x="135221" y="387634"/>
                </a:moveTo>
                <a:lnTo>
                  <a:pt x="135221" y="468766"/>
                </a:lnTo>
                <a:lnTo>
                  <a:pt x="225368" y="468766"/>
                </a:lnTo>
                <a:lnTo>
                  <a:pt x="225368" y="387634"/>
                </a:lnTo>
                <a:lnTo>
                  <a:pt x="135221" y="387634"/>
                </a:lnTo>
                <a:close/>
                <a:moveTo>
                  <a:pt x="243398" y="387634"/>
                </a:moveTo>
                <a:lnTo>
                  <a:pt x="243398" y="468766"/>
                </a:lnTo>
                <a:lnTo>
                  <a:pt x="333545" y="468766"/>
                </a:lnTo>
                <a:lnTo>
                  <a:pt x="333545" y="387634"/>
                </a:lnTo>
                <a:lnTo>
                  <a:pt x="243398" y="387634"/>
                </a:lnTo>
                <a:close/>
                <a:moveTo>
                  <a:pt x="351574" y="387634"/>
                </a:moveTo>
                <a:lnTo>
                  <a:pt x="351574" y="468766"/>
                </a:lnTo>
                <a:lnTo>
                  <a:pt x="432707" y="468766"/>
                </a:lnTo>
                <a:lnTo>
                  <a:pt x="432707" y="387634"/>
                </a:lnTo>
                <a:lnTo>
                  <a:pt x="351574" y="387634"/>
                </a:lnTo>
                <a:close/>
                <a:moveTo>
                  <a:pt x="333545" y="36059"/>
                </a:moveTo>
                <a:cubicBezTo>
                  <a:pt x="331104" y="36059"/>
                  <a:pt x="328990" y="36951"/>
                  <a:pt x="327207" y="38735"/>
                </a:cubicBezTo>
                <a:cubicBezTo>
                  <a:pt x="325423" y="40519"/>
                  <a:pt x="324531" y="42632"/>
                  <a:pt x="324531" y="45074"/>
                </a:cubicBezTo>
                <a:lnTo>
                  <a:pt x="324531" y="126206"/>
                </a:lnTo>
                <a:cubicBezTo>
                  <a:pt x="324531" y="128648"/>
                  <a:pt x="325423" y="130761"/>
                  <a:pt x="327207" y="132545"/>
                </a:cubicBezTo>
                <a:cubicBezTo>
                  <a:pt x="328990" y="134329"/>
                  <a:pt x="331104" y="135221"/>
                  <a:pt x="333545" y="135221"/>
                </a:cubicBezTo>
                <a:lnTo>
                  <a:pt x="351574" y="135221"/>
                </a:lnTo>
                <a:cubicBezTo>
                  <a:pt x="354016" y="135221"/>
                  <a:pt x="356129" y="134329"/>
                  <a:pt x="357913" y="132545"/>
                </a:cubicBezTo>
                <a:cubicBezTo>
                  <a:pt x="359697" y="130761"/>
                  <a:pt x="360590" y="128648"/>
                  <a:pt x="360590" y="126206"/>
                </a:cubicBezTo>
                <a:lnTo>
                  <a:pt x="360590" y="45074"/>
                </a:lnTo>
                <a:cubicBezTo>
                  <a:pt x="360590" y="42632"/>
                  <a:pt x="359697" y="40519"/>
                  <a:pt x="357913" y="38735"/>
                </a:cubicBezTo>
                <a:cubicBezTo>
                  <a:pt x="356129" y="36951"/>
                  <a:pt x="354016" y="36059"/>
                  <a:pt x="351574" y="36059"/>
                </a:cubicBezTo>
                <a:lnTo>
                  <a:pt x="333545" y="36059"/>
                </a:lnTo>
                <a:close/>
              </a:path>
            </a:pathLst>
          </a:cu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defRPr/>
            </a:pPr>
            <a:endParaRPr lang="en-US" sz="3500" kern="1200">
              <a:solidFill>
                <a:prstClr val="white"/>
              </a:solidFill>
              <a:latin typeface="Century Gothic" panose="020B0502020202020204" pitchFamily="34" charset="0"/>
            </a:endParaRPr>
          </a:p>
        </p:txBody>
      </p:sp>
      <p:sp>
        <p:nvSpPr>
          <p:cNvPr id="58" name="CuadroTexto 57">
            <a:extLst>
              <a:ext uri="{FF2B5EF4-FFF2-40B4-BE49-F238E27FC236}">
                <a16:creationId xmlns:a16="http://schemas.microsoft.com/office/drawing/2014/main" id="{8F51900D-97DD-983E-9F15-6C63B290BB79}"/>
              </a:ext>
            </a:extLst>
          </p:cNvPr>
          <p:cNvSpPr txBox="1"/>
          <p:nvPr/>
        </p:nvSpPr>
        <p:spPr>
          <a:xfrm>
            <a:off x="12999844" y="9227209"/>
            <a:ext cx="6245268"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black"/>
                </a:solidFill>
                <a:latin typeface="Century Gothic" panose="020B0502020202020204" pitchFamily="34" charset="0"/>
              </a:rPr>
              <a:t>La no inclusión de notas en el Sistema </a:t>
            </a:r>
            <a:r>
              <a:rPr lang="es-MX" sz="3500" kern="1200" dirty="0" err="1">
                <a:solidFill>
                  <a:prstClr val="black"/>
                </a:solidFill>
                <a:latin typeface="Century Gothic" panose="020B0502020202020204" pitchFamily="34" charset="0"/>
              </a:rPr>
              <a:t>Academusoft</a:t>
            </a:r>
            <a:r>
              <a:rPr lang="es-MX" sz="3500" kern="1200" dirty="0">
                <a:solidFill>
                  <a:prstClr val="black"/>
                </a:solidFill>
                <a:latin typeface="Century Gothic" panose="020B0502020202020204" pitchFamily="34" charset="0"/>
              </a:rPr>
              <a:t> en los tiempos estipulados</a:t>
            </a:r>
            <a:r>
              <a:rPr lang="es-ES" sz="3500" kern="1200" dirty="0">
                <a:solidFill>
                  <a:prstClr val="black"/>
                </a:solidFill>
                <a:latin typeface="Century Gothic" panose="020B0502020202020204" pitchFamily="34" charset="0"/>
              </a:rPr>
              <a:t>. </a:t>
            </a:r>
            <a:endParaRPr lang="es-CO" sz="3500" kern="1200" dirty="0">
              <a:solidFill>
                <a:prstClr val="black"/>
              </a:solidFill>
              <a:latin typeface="Century Gothic" panose="020B0502020202020204" pitchFamily="34" charset="0"/>
            </a:endParaRPr>
          </a:p>
        </p:txBody>
      </p:sp>
      <p:sp>
        <p:nvSpPr>
          <p:cNvPr id="59" name="CuadroTexto 58">
            <a:extLst>
              <a:ext uri="{FF2B5EF4-FFF2-40B4-BE49-F238E27FC236}">
                <a16:creationId xmlns:a16="http://schemas.microsoft.com/office/drawing/2014/main" id="{AA80E8EE-3109-1CD2-2226-8669EA25117B}"/>
              </a:ext>
            </a:extLst>
          </p:cNvPr>
          <p:cNvSpPr txBox="1"/>
          <p:nvPr/>
        </p:nvSpPr>
        <p:spPr>
          <a:xfrm>
            <a:off x="4485520" y="1787660"/>
            <a:ext cx="6615500" cy="2246769"/>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white"/>
                </a:solidFill>
                <a:latin typeface="Century Gothic" panose="020B0502020202020204" pitchFamily="34" charset="0"/>
              </a:rPr>
              <a:t>Inconvenientes con los procesos de  inscripción y admisión a programas académicos. </a:t>
            </a:r>
            <a:endParaRPr lang="es-CO" sz="3500" kern="1200" dirty="0">
              <a:solidFill>
                <a:prstClr val="white"/>
              </a:solidFill>
              <a:latin typeface="Century Gothic" panose="020B0502020202020204" pitchFamily="34" charset="0"/>
            </a:endParaRPr>
          </a:p>
        </p:txBody>
      </p:sp>
      <p:sp>
        <p:nvSpPr>
          <p:cNvPr id="60" name="CuadroTexto 59">
            <a:extLst>
              <a:ext uri="{FF2B5EF4-FFF2-40B4-BE49-F238E27FC236}">
                <a16:creationId xmlns:a16="http://schemas.microsoft.com/office/drawing/2014/main" id="{137E5D58-CF30-13AE-2776-FCED003736F2}"/>
              </a:ext>
            </a:extLst>
          </p:cNvPr>
          <p:cNvSpPr txBox="1"/>
          <p:nvPr/>
        </p:nvSpPr>
        <p:spPr>
          <a:xfrm>
            <a:off x="12837143" y="1743884"/>
            <a:ext cx="6247550"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white"/>
                </a:solidFill>
                <a:latin typeface="Century Gothic" panose="020B0502020202020204" pitchFamily="34" charset="0"/>
              </a:rPr>
              <a:t>Entrega de volantes de matrícula financiera con errores.</a:t>
            </a:r>
            <a:endParaRPr lang="es-CO" sz="3500" kern="1200" dirty="0">
              <a:solidFill>
                <a:prstClr val="white"/>
              </a:solidFill>
              <a:latin typeface="Century Gothic" panose="020B0502020202020204" pitchFamily="34" charset="0"/>
            </a:endParaRPr>
          </a:p>
        </p:txBody>
      </p:sp>
      <p:sp>
        <p:nvSpPr>
          <p:cNvPr id="61" name="CuadroTexto 60">
            <a:extLst>
              <a:ext uri="{FF2B5EF4-FFF2-40B4-BE49-F238E27FC236}">
                <a16:creationId xmlns:a16="http://schemas.microsoft.com/office/drawing/2014/main" id="{494ABC63-35C1-DA82-C14B-5D2A5E834BE6}"/>
              </a:ext>
            </a:extLst>
          </p:cNvPr>
          <p:cNvSpPr txBox="1"/>
          <p:nvPr/>
        </p:nvSpPr>
        <p:spPr>
          <a:xfrm>
            <a:off x="4631519" y="5689940"/>
            <a:ext cx="6323502"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black"/>
                </a:solidFill>
                <a:latin typeface="Century Gothic" panose="020B0502020202020204" pitchFamily="34" charset="0"/>
              </a:rPr>
              <a:t>Afectación y retraso del proceso matrícula académica. </a:t>
            </a:r>
            <a:endParaRPr lang="es-CO" sz="3500" kern="1200" dirty="0">
              <a:solidFill>
                <a:prstClr val="black"/>
              </a:solidFill>
              <a:latin typeface="Century Gothic" panose="020B0502020202020204" pitchFamily="34" charset="0"/>
            </a:endParaRPr>
          </a:p>
        </p:txBody>
      </p:sp>
      <p:sp>
        <p:nvSpPr>
          <p:cNvPr id="62" name="CuadroTexto 61">
            <a:extLst>
              <a:ext uri="{FF2B5EF4-FFF2-40B4-BE49-F238E27FC236}">
                <a16:creationId xmlns:a16="http://schemas.microsoft.com/office/drawing/2014/main" id="{E0B34F4B-D70F-CA7A-3ABA-12E001DF1584}"/>
              </a:ext>
            </a:extLst>
          </p:cNvPr>
          <p:cNvSpPr txBox="1"/>
          <p:nvPr/>
        </p:nvSpPr>
        <p:spPr>
          <a:xfrm>
            <a:off x="12965480" y="5489235"/>
            <a:ext cx="6279632" cy="2246769"/>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white"/>
                </a:solidFill>
                <a:latin typeface="Century Gothic" panose="020B0502020202020204" pitchFamily="34" charset="0"/>
              </a:rPr>
              <a:t>Ausencia no justificada de los docentes a la hora de prestar los servicios de docencia. </a:t>
            </a:r>
            <a:endParaRPr lang="es-CO" sz="3500" kern="1200" dirty="0">
              <a:solidFill>
                <a:prstClr val="white"/>
              </a:solidFill>
              <a:latin typeface="Century Gothic" panose="020B0502020202020204" pitchFamily="34" charset="0"/>
            </a:endParaRPr>
          </a:p>
        </p:txBody>
      </p:sp>
      <p:sp>
        <p:nvSpPr>
          <p:cNvPr id="63" name="CuadroTexto 62">
            <a:extLst>
              <a:ext uri="{FF2B5EF4-FFF2-40B4-BE49-F238E27FC236}">
                <a16:creationId xmlns:a16="http://schemas.microsoft.com/office/drawing/2014/main" id="{1C24F33E-8F77-4C75-331D-FDE45B0162A0}"/>
              </a:ext>
            </a:extLst>
          </p:cNvPr>
          <p:cNvSpPr txBox="1"/>
          <p:nvPr/>
        </p:nvSpPr>
        <p:spPr>
          <a:xfrm>
            <a:off x="4640973" y="9398922"/>
            <a:ext cx="6114731"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500" kern="1200" dirty="0">
                <a:solidFill>
                  <a:prstClr val="white"/>
                </a:solidFill>
                <a:latin typeface="Century Gothic" panose="020B0502020202020204" pitchFamily="34" charset="0"/>
              </a:rPr>
              <a:t>Incumplimiento del desarrollo de los contenidos programáticos.</a:t>
            </a:r>
            <a:endParaRPr lang="es-CO" sz="3500" kern="1200" dirty="0">
              <a:solidFill>
                <a:prstClr val="white"/>
              </a:solidFill>
              <a:latin typeface="Century Gothic" panose="020B0502020202020204" pitchFamily="34" charset="0"/>
            </a:endParaRPr>
          </a:p>
        </p:txBody>
      </p:sp>
      <p:sp>
        <p:nvSpPr>
          <p:cNvPr id="53" name="Rectángulo 52">
            <a:extLst>
              <a:ext uri="{FF2B5EF4-FFF2-40B4-BE49-F238E27FC236}">
                <a16:creationId xmlns:a16="http://schemas.microsoft.com/office/drawing/2014/main" id="{3B59504C-99C8-4125-A501-B52D6718138A}"/>
              </a:ext>
            </a:extLst>
          </p:cNvPr>
          <p:cNvSpPr/>
          <p:nvPr/>
        </p:nvSpPr>
        <p:spPr>
          <a:xfrm>
            <a:off x="4927553" y="-30315"/>
            <a:ext cx="13021764"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DOCENCIA</a:t>
            </a:r>
          </a:p>
        </p:txBody>
      </p:sp>
      <p:sp>
        <p:nvSpPr>
          <p:cNvPr id="40" name="TextBox 22">
            <a:extLst>
              <a:ext uri="{FF2B5EF4-FFF2-40B4-BE49-F238E27FC236}">
                <a16:creationId xmlns:a16="http://schemas.microsoft.com/office/drawing/2014/main" id="{C632A55A-A290-4834-8E64-DFFED579A97E}"/>
              </a:ext>
            </a:extLst>
          </p:cNvPr>
          <p:cNvSpPr txBox="1"/>
          <p:nvPr/>
        </p:nvSpPr>
        <p:spPr>
          <a:xfrm>
            <a:off x="0" y="12962895"/>
            <a:ext cx="10425937" cy="491801"/>
          </a:xfrm>
          <a:prstGeom prst="rect">
            <a:avLst/>
          </a:prstGeom>
          <a:noFill/>
        </p:spPr>
        <p:txBody>
          <a:bodyPr wrap="square" rtlCol="0" anchor="ctr" anchorCtr="0">
            <a:spAutoFit/>
          </a:bodyPr>
          <a:lstStyle/>
          <a:p>
            <a:pPr algn="ctr"/>
            <a:r>
              <a:rPr lang="es-ES" b="1" dirty="0">
                <a:solidFill>
                  <a:srgbClr val="081F50"/>
                </a:solidFill>
                <a:latin typeface="Century Gothic" panose="020B0502020202020204" pitchFamily="34" charset="0"/>
              </a:rPr>
              <a:t>DOC-DO-005</a:t>
            </a:r>
            <a:r>
              <a:rPr lang="es-ES" b="1" spc="600" dirty="0">
                <a:solidFill>
                  <a:srgbClr val="081F50"/>
                </a:solidFill>
                <a:latin typeface="Century Gothic" panose="020B0502020202020204" pitchFamily="34" charset="0"/>
              </a:rPr>
              <a:t>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290491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ángulo 97">
            <a:extLst>
              <a:ext uri="{FF2B5EF4-FFF2-40B4-BE49-F238E27FC236}">
                <a16:creationId xmlns:a16="http://schemas.microsoft.com/office/drawing/2014/main" id="{C6103AB6-55E8-4215-ED14-2CB66F580986}"/>
              </a:ext>
            </a:extLst>
          </p:cNvPr>
          <p:cNvSpPr/>
          <p:nvPr/>
        </p:nvSpPr>
        <p:spPr>
          <a:xfrm>
            <a:off x="0" y="0"/>
            <a:ext cx="24384000" cy="13716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grpSp>
        <p:nvGrpSpPr>
          <p:cNvPr id="50" name="Group 33">
            <a:extLst>
              <a:ext uri="{FF2B5EF4-FFF2-40B4-BE49-F238E27FC236}">
                <a16:creationId xmlns:a16="http://schemas.microsoft.com/office/drawing/2014/main" id="{A10A77CF-D8D4-8318-04A7-17FFAF523514}"/>
              </a:ext>
            </a:extLst>
          </p:cNvPr>
          <p:cNvGrpSpPr/>
          <p:nvPr/>
        </p:nvGrpSpPr>
        <p:grpSpPr>
          <a:xfrm>
            <a:off x="4239117" y="1482741"/>
            <a:ext cx="15237602" cy="3858860"/>
            <a:chOff x="3295649" y="923925"/>
            <a:chExt cx="5546425" cy="1344822"/>
          </a:xfrm>
          <a:solidFill>
            <a:srgbClr val="00B09B"/>
          </a:solidFill>
        </p:grpSpPr>
        <p:sp>
          <p:nvSpPr>
            <p:cNvPr id="51" name="Freeform: Shape 34">
              <a:extLst>
                <a:ext uri="{FF2B5EF4-FFF2-40B4-BE49-F238E27FC236}">
                  <a16:creationId xmlns:a16="http://schemas.microsoft.com/office/drawing/2014/main" id="{AD33F613-6AD4-6AEB-5AE2-EF7E2EC16096}"/>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rgbClr val="EBCB38"/>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2" name="Right Triangle 35">
              <a:extLst>
                <a:ext uri="{FF2B5EF4-FFF2-40B4-BE49-F238E27FC236}">
                  <a16:creationId xmlns:a16="http://schemas.microsoft.com/office/drawing/2014/main" id="{D06A46F0-8E8B-AD13-F7B8-EEBD33413F14}"/>
                </a:ext>
              </a:extLst>
            </p:cNvPr>
            <p:cNvSpPr/>
            <p:nvPr/>
          </p:nvSpPr>
          <p:spPr>
            <a:xfrm flipH="1" flipV="1">
              <a:off x="3295649" y="1981200"/>
              <a:ext cx="517225" cy="287547"/>
            </a:xfrm>
            <a:prstGeom prst="rtTriangle">
              <a:avLst/>
            </a:prstGeom>
            <a:gradFill flip="none" rotWithShape="1">
              <a:gsLst>
                <a:gs pos="100000">
                  <a:srgbClr val="042432"/>
                </a:gs>
                <a:gs pos="0">
                  <a:srgbClr val="063951"/>
                </a:gs>
              </a:gsLst>
              <a:lin ang="5400000" scaled="1"/>
              <a:tileRect/>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3" name="Right Triangle 36">
              <a:extLst>
                <a:ext uri="{FF2B5EF4-FFF2-40B4-BE49-F238E27FC236}">
                  <a16:creationId xmlns:a16="http://schemas.microsoft.com/office/drawing/2014/main" id="{F54DA287-5884-B456-0B88-00B1DBDBD7CC}"/>
                </a:ext>
              </a:extLst>
            </p:cNvPr>
            <p:cNvSpPr/>
            <p:nvPr/>
          </p:nvSpPr>
          <p:spPr>
            <a:xfrm flipV="1">
              <a:off x="8320866" y="1981199"/>
              <a:ext cx="521208" cy="287547"/>
            </a:xfrm>
            <a:prstGeom prst="rtTriangle">
              <a:avLst/>
            </a:prstGeom>
            <a:gradFill>
              <a:gsLst>
                <a:gs pos="100000">
                  <a:srgbClr val="00B09B">
                    <a:lumMod val="75000"/>
                  </a:srgbClr>
                </a:gs>
                <a:gs pos="0">
                  <a:srgbClr val="00B09B"/>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4" name="Freeform: Shape 37">
              <a:extLst>
                <a:ext uri="{FF2B5EF4-FFF2-40B4-BE49-F238E27FC236}">
                  <a16:creationId xmlns:a16="http://schemas.microsoft.com/office/drawing/2014/main" id="{A4C723A4-62FC-4E33-5649-86B734A0EB31}"/>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grp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55" name="Group 38">
            <a:extLst>
              <a:ext uri="{FF2B5EF4-FFF2-40B4-BE49-F238E27FC236}">
                <a16:creationId xmlns:a16="http://schemas.microsoft.com/office/drawing/2014/main" id="{D526B556-A528-69DB-FF86-ECE61E2D7FFD}"/>
              </a:ext>
            </a:extLst>
          </p:cNvPr>
          <p:cNvGrpSpPr/>
          <p:nvPr/>
        </p:nvGrpSpPr>
        <p:grpSpPr>
          <a:xfrm>
            <a:off x="4239117" y="5369329"/>
            <a:ext cx="15237602" cy="3365324"/>
            <a:chOff x="3295649" y="923925"/>
            <a:chExt cx="5546425" cy="1344822"/>
          </a:xfrm>
          <a:solidFill>
            <a:srgbClr val="00B09B"/>
          </a:solidFill>
        </p:grpSpPr>
        <p:sp>
          <p:nvSpPr>
            <p:cNvPr id="56" name="Freeform: Shape 39">
              <a:extLst>
                <a:ext uri="{FF2B5EF4-FFF2-40B4-BE49-F238E27FC236}">
                  <a16:creationId xmlns:a16="http://schemas.microsoft.com/office/drawing/2014/main" id="{8F287A70-9265-8BDD-6DA2-7B4858B11291}"/>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rgbClr val="F36F13"/>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7" name="Right Triangle 40">
              <a:extLst>
                <a:ext uri="{FF2B5EF4-FFF2-40B4-BE49-F238E27FC236}">
                  <a16:creationId xmlns:a16="http://schemas.microsoft.com/office/drawing/2014/main" id="{6C359D09-5C98-07A8-5380-00AE4F680446}"/>
                </a:ext>
              </a:extLst>
            </p:cNvPr>
            <p:cNvSpPr/>
            <p:nvPr/>
          </p:nvSpPr>
          <p:spPr>
            <a:xfrm flipH="1" flipV="1">
              <a:off x="3295649" y="1981200"/>
              <a:ext cx="517225" cy="287547"/>
            </a:xfrm>
            <a:prstGeom prst="rtTriangle">
              <a:avLst/>
            </a:prstGeom>
            <a:gradFill>
              <a:gsLst>
                <a:gs pos="100000">
                  <a:srgbClr val="F36F13">
                    <a:lumMod val="75000"/>
                  </a:srgbClr>
                </a:gs>
                <a:gs pos="0">
                  <a:srgbClr val="F36F13"/>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8" name="Right Triangle 41">
              <a:extLst>
                <a:ext uri="{FF2B5EF4-FFF2-40B4-BE49-F238E27FC236}">
                  <a16:creationId xmlns:a16="http://schemas.microsoft.com/office/drawing/2014/main" id="{1E09A666-BD03-111E-B8E8-D88B652CD543}"/>
                </a:ext>
              </a:extLst>
            </p:cNvPr>
            <p:cNvSpPr/>
            <p:nvPr/>
          </p:nvSpPr>
          <p:spPr>
            <a:xfrm flipV="1">
              <a:off x="8320866" y="1981199"/>
              <a:ext cx="521208" cy="287547"/>
            </a:xfrm>
            <a:prstGeom prst="rtTriangle">
              <a:avLst/>
            </a:prstGeom>
            <a:gradFill>
              <a:gsLst>
                <a:gs pos="100000">
                  <a:srgbClr val="0D95BC">
                    <a:lumMod val="75000"/>
                  </a:srgbClr>
                </a:gs>
                <a:gs pos="0">
                  <a:srgbClr val="0D95BC"/>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59" name="Freeform: Shape 43">
              <a:extLst>
                <a:ext uri="{FF2B5EF4-FFF2-40B4-BE49-F238E27FC236}">
                  <a16:creationId xmlns:a16="http://schemas.microsoft.com/office/drawing/2014/main" id="{F7D60A8D-BBAC-0EB0-5FAA-2BDF583DF51E}"/>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rgbClr val="0D95BC"/>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60" name="Group 45">
            <a:extLst>
              <a:ext uri="{FF2B5EF4-FFF2-40B4-BE49-F238E27FC236}">
                <a16:creationId xmlns:a16="http://schemas.microsoft.com/office/drawing/2014/main" id="{997ECDD6-A38E-9952-1EF3-6EA9BD6BC2AF}"/>
              </a:ext>
            </a:extLst>
          </p:cNvPr>
          <p:cNvGrpSpPr/>
          <p:nvPr/>
        </p:nvGrpSpPr>
        <p:grpSpPr>
          <a:xfrm>
            <a:off x="4239117" y="8817629"/>
            <a:ext cx="15237602" cy="4294260"/>
            <a:chOff x="3295649" y="923925"/>
            <a:chExt cx="5546425" cy="1344822"/>
          </a:xfrm>
          <a:solidFill>
            <a:srgbClr val="00B09B"/>
          </a:solidFill>
        </p:grpSpPr>
        <p:sp>
          <p:nvSpPr>
            <p:cNvPr id="61" name="Freeform: Shape 46">
              <a:extLst>
                <a:ext uri="{FF2B5EF4-FFF2-40B4-BE49-F238E27FC236}">
                  <a16:creationId xmlns:a16="http://schemas.microsoft.com/office/drawing/2014/main" id="{B9FC23DD-8FC1-5A1E-70DB-E19043E7001E}"/>
                </a:ext>
              </a:extLst>
            </p:cNvPr>
            <p:cNvSpPr/>
            <p:nvPr/>
          </p:nvSpPr>
          <p:spPr>
            <a:xfrm>
              <a:off x="3295649" y="923925"/>
              <a:ext cx="3155006" cy="1057275"/>
            </a:xfrm>
            <a:custGeom>
              <a:avLst/>
              <a:gdLst>
                <a:gd name="connsiteX0" fmla="*/ 0 w 3155006"/>
                <a:gd name="connsiteY0" fmla="*/ 0 h 1057275"/>
                <a:gd name="connsiteX1" fmla="*/ 2242498 w 3155006"/>
                <a:gd name="connsiteY1" fmla="*/ 0 h 1057275"/>
                <a:gd name="connsiteX2" fmla="*/ 3155006 w 3155006"/>
                <a:gd name="connsiteY2" fmla="*/ 1057275 h 1057275"/>
                <a:gd name="connsiteX3" fmla="*/ 0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2242498" y="0"/>
                  </a:lnTo>
                  <a:lnTo>
                    <a:pt x="3155006" y="1057275"/>
                  </a:lnTo>
                  <a:lnTo>
                    <a:pt x="0" y="1057275"/>
                  </a:lnTo>
                  <a:close/>
                </a:path>
              </a:pathLst>
            </a:custGeom>
            <a:solidFill>
              <a:srgbClr val="C13018"/>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62" name="Right Triangle 47">
              <a:extLst>
                <a:ext uri="{FF2B5EF4-FFF2-40B4-BE49-F238E27FC236}">
                  <a16:creationId xmlns:a16="http://schemas.microsoft.com/office/drawing/2014/main" id="{0C5A35D5-3459-CAD0-6F11-884081A35CE1}"/>
                </a:ext>
              </a:extLst>
            </p:cNvPr>
            <p:cNvSpPr/>
            <p:nvPr/>
          </p:nvSpPr>
          <p:spPr>
            <a:xfrm flipH="1" flipV="1">
              <a:off x="3295649" y="1981200"/>
              <a:ext cx="517225" cy="287547"/>
            </a:xfrm>
            <a:prstGeom prst="rtTriangle">
              <a:avLst/>
            </a:prstGeom>
            <a:gradFill>
              <a:gsLst>
                <a:gs pos="100000">
                  <a:srgbClr val="C13018">
                    <a:lumMod val="75000"/>
                  </a:srgbClr>
                </a:gs>
                <a:gs pos="0">
                  <a:srgbClr val="C13018"/>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63" name="Right Triangle 48">
              <a:extLst>
                <a:ext uri="{FF2B5EF4-FFF2-40B4-BE49-F238E27FC236}">
                  <a16:creationId xmlns:a16="http://schemas.microsoft.com/office/drawing/2014/main" id="{86C9A5A3-615B-BF65-D958-803DEBCE8540}"/>
                </a:ext>
              </a:extLst>
            </p:cNvPr>
            <p:cNvSpPr/>
            <p:nvPr/>
          </p:nvSpPr>
          <p:spPr>
            <a:xfrm flipV="1">
              <a:off x="8320866" y="1981199"/>
              <a:ext cx="521208" cy="287547"/>
            </a:xfrm>
            <a:prstGeom prst="rtTriangle">
              <a:avLst/>
            </a:prstGeom>
            <a:gradFill>
              <a:gsLst>
                <a:gs pos="100000">
                  <a:srgbClr val="A2B969">
                    <a:lumMod val="75000"/>
                  </a:srgbClr>
                </a:gs>
                <a:gs pos="0">
                  <a:srgbClr val="A2B969"/>
                </a:gs>
              </a:gsLst>
              <a:lin ang="5400000" scaled="1"/>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64" name="Freeform: Shape 49">
              <a:extLst>
                <a:ext uri="{FF2B5EF4-FFF2-40B4-BE49-F238E27FC236}">
                  <a16:creationId xmlns:a16="http://schemas.microsoft.com/office/drawing/2014/main" id="{9E8EEE71-7624-0053-4239-05DEDB63FBCD}"/>
                </a:ext>
              </a:extLst>
            </p:cNvPr>
            <p:cNvSpPr/>
            <p:nvPr/>
          </p:nvSpPr>
          <p:spPr>
            <a:xfrm>
              <a:off x="5687068" y="923925"/>
              <a:ext cx="3155006" cy="1057275"/>
            </a:xfrm>
            <a:custGeom>
              <a:avLst/>
              <a:gdLst>
                <a:gd name="connsiteX0" fmla="*/ 0 w 3155006"/>
                <a:gd name="connsiteY0" fmla="*/ 0 h 1057275"/>
                <a:gd name="connsiteX1" fmla="*/ 3155006 w 3155006"/>
                <a:gd name="connsiteY1" fmla="*/ 0 h 1057275"/>
                <a:gd name="connsiteX2" fmla="*/ 3155006 w 3155006"/>
                <a:gd name="connsiteY2" fmla="*/ 1057275 h 1057275"/>
                <a:gd name="connsiteX3" fmla="*/ 912508 w 3155006"/>
                <a:gd name="connsiteY3" fmla="*/ 1057275 h 1057275"/>
              </a:gdLst>
              <a:ahLst/>
              <a:cxnLst>
                <a:cxn ang="0">
                  <a:pos x="connsiteX0" y="connsiteY0"/>
                </a:cxn>
                <a:cxn ang="0">
                  <a:pos x="connsiteX1" y="connsiteY1"/>
                </a:cxn>
                <a:cxn ang="0">
                  <a:pos x="connsiteX2" y="connsiteY2"/>
                </a:cxn>
                <a:cxn ang="0">
                  <a:pos x="connsiteX3" y="connsiteY3"/>
                </a:cxn>
              </a:cxnLst>
              <a:rect l="l" t="t" r="r" b="b"/>
              <a:pathLst>
                <a:path w="3155006" h="1057275">
                  <a:moveTo>
                    <a:pt x="0" y="0"/>
                  </a:moveTo>
                  <a:lnTo>
                    <a:pt x="3155006" y="0"/>
                  </a:lnTo>
                  <a:lnTo>
                    <a:pt x="3155006" y="1057275"/>
                  </a:lnTo>
                  <a:lnTo>
                    <a:pt x="912508" y="1057275"/>
                  </a:lnTo>
                  <a:close/>
                </a:path>
              </a:pathLst>
            </a:custGeom>
            <a:solidFill>
              <a:srgbClr val="A2B969"/>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65" name="Group 7">
            <a:extLst>
              <a:ext uri="{FF2B5EF4-FFF2-40B4-BE49-F238E27FC236}">
                <a16:creationId xmlns:a16="http://schemas.microsoft.com/office/drawing/2014/main" id="{3C3039F9-23E0-837A-DAF0-1395C0019F53}"/>
              </a:ext>
            </a:extLst>
          </p:cNvPr>
          <p:cNvGrpSpPr/>
          <p:nvPr/>
        </p:nvGrpSpPr>
        <p:grpSpPr>
          <a:xfrm>
            <a:off x="6596063" y="5369329"/>
            <a:ext cx="11088086" cy="201168"/>
            <a:chOff x="3298031" y="2536778"/>
            <a:chExt cx="5544043" cy="100584"/>
          </a:xfrm>
        </p:grpSpPr>
        <p:sp>
          <p:nvSpPr>
            <p:cNvPr id="66" name="Oval 50">
              <a:extLst>
                <a:ext uri="{FF2B5EF4-FFF2-40B4-BE49-F238E27FC236}">
                  <a16:creationId xmlns:a16="http://schemas.microsoft.com/office/drawing/2014/main" id="{0E0F63F7-8B29-D302-6715-AED2AAAF1FED}"/>
                </a:ext>
              </a:extLst>
            </p:cNvPr>
            <p:cNvSpPr/>
            <p:nvPr/>
          </p:nvSpPr>
          <p:spPr>
            <a:xfrm>
              <a:off x="3298031" y="2536778"/>
              <a:ext cx="315262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67" name="Oval 52">
              <a:extLst>
                <a:ext uri="{FF2B5EF4-FFF2-40B4-BE49-F238E27FC236}">
                  <a16:creationId xmlns:a16="http://schemas.microsoft.com/office/drawing/2014/main" id="{709053AA-9086-A9D3-087F-5BE94C7EE3ED}"/>
                </a:ext>
              </a:extLst>
            </p:cNvPr>
            <p:cNvSpPr/>
            <p:nvPr/>
          </p:nvSpPr>
          <p:spPr>
            <a:xfrm>
              <a:off x="6591300" y="2536778"/>
              <a:ext cx="225077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68" name="Group 53">
            <a:extLst>
              <a:ext uri="{FF2B5EF4-FFF2-40B4-BE49-F238E27FC236}">
                <a16:creationId xmlns:a16="http://schemas.microsoft.com/office/drawing/2014/main" id="{DC779B6A-9C96-ED44-1051-2C312D3452A9}"/>
              </a:ext>
            </a:extLst>
          </p:cNvPr>
          <p:cNvGrpSpPr/>
          <p:nvPr/>
        </p:nvGrpSpPr>
        <p:grpSpPr>
          <a:xfrm>
            <a:off x="6596063" y="8769311"/>
            <a:ext cx="11088086" cy="201168"/>
            <a:chOff x="3298031" y="2536778"/>
            <a:chExt cx="5544043" cy="100584"/>
          </a:xfrm>
        </p:grpSpPr>
        <p:sp>
          <p:nvSpPr>
            <p:cNvPr id="69" name="Oval 55">
              <a:extLst>
                <a:ext uri="{FF2B5EF4-FFF2-40B4-BE49-F238E27FC236}">
                  <a16:creationId xmlns:a16="http://schemas.microsoft.com/office/drawing/2014/main" id="{5EC4A849-B733-172F-3433-EB9FBD7C350D}"/>
                </a:ext>
              </a:extLst>
            </p:cNvPr>
            <p:cNvSpPr/>
            <p:nvPr/>
          </p:nvSpPr>
          <p:spPr>
            <a:xfrm>
              <a:off x="3298031" y="2536778"/>
              <a:ext cx="315262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70" name="Oval 58">
              <a:extLst>
                <a:ext uri="{FF2B5EF4-FFF2-40B4-BE49-F238E27FC236}">
                  <a16:creationId xmlns:a16="http://schemas.microsoft.com/office/drawing/2014/main" id="{2238388E-F401-12D8-D785-0595F8D8E50E}"/>
                </a:ext>
              </a:extLst>
            </p:cNvPr>
            <p:cNvSpPr/>
            <p:nvPr/>
          </p:nvSpPr>
          <p:spPr>
            <a:xfrm>
              <a:off x="6591300" y="2536778"/>
              <a:ext cx="225077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grpSp>
        <p:nvGrpSpPr>
          <p:cNvPr id="71" name="Group 60">
            <a:extLst>
              <a:ext uri="{FF2B5EF4-FFF2-40B4-BE49-F238E27FC236}">
                <a16:creationId xmlns:a16="http://schemas.microsoft.com/office/drawing/2014/main" id="{577FA2E1-67CA-A2B5-34FD-1824E19DF187}"/>
              </a:ext>
            </a:extLst>
          </p:cNvPr>
          <p:cNvGrpSpPr/>
          <p:nvPr/>
        </p:nvGrpSpPr>
        <p:grpSpPr>
          <a:xfrm>
            <a:off x="6596063" y="12254359"/>
            <a:ext cx="11088086" cy="201168"/>
            <a:chOff x="3298031" y="2536778"/>
            <a:chExt cx="5544043" cy="100584"/>
          </a:xfrm>
        </p:grpSpPr>
        <p:sp>
          <p:nvSpPr>
            <p:cNvPr id="72" name="Oval 63">
              <a:extLst>
                <a:ext uri="{FF2B5EF4-FFF2-40B4-BE49-F238E27FC236}">
                  <a16:creationId xmlns:a16="http://schemas.microsoft.com/office/drawing/2014/main" id="{25F18720-B87F-B85B-2E1B-D90C49418217}"/>
                </a:ext>
              </a:extLst>
            </p:cNvPr>
            <p:cNvSpPr/>
            <p:nvPr/>
          </p:nvSpPr>
          <p:spPr>
            <a:xfrm>
              <a:off x="3298031" y="2536778"/>
              <a:ext cx="315262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73" name="Oval 65">
              <a:extLst>
                <a:ext uri="{FF2B5EF4-FFF2-40B4-BE49-F238E27FC236}">
                  <a16:creationId xmlns:a16="http://schemas.microsoft.com/office/drawing/2014/main" id="{57A83438-1E92-AD4F-B45D-11C272675B08}"/>
                </a:ext>
              </a:extLst>
            </p:cNvPr>
            <p:cNvSpPr/>
            <p:nvPr/>
          </p:nvSpPr>
          <p:spPr>
            <a:xfrm>
              <a:off x="6591300" y="2536778"/>
              <a:ext cx="2250774" cy="100584"/>
            </a:xfrm>
            <a:prstGeom prst="ellipse">
              <a:avLst/>
            </a:prstGeom>
            <a:gradFill>
              <a:gsLst>
                <a:gs pos="0">
                  <a:sysClr val="windowText" lastClr="000000">
                    <a:alpha val="20000"/>
                  </a:sysClr>
                </a:gs>
                <a:gs pos="100000">
                  <a:sysClr val="windowText" lastClr="000000">
                    <a:gamma/>
                    <a:shade val="46275"/>
                    <a:invGamma/>
                    <a:alpha val="0"/>
                  </a:sysClr>
                </a:gs>
              </a:gsLst>
              <a:path path="shape">
                <a:fillToRect l="50000" t="50000" r="50000" b="50000"/>
              </a:path>
            </a:gra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grpSp>
      <p:sp>
        <p:nvSpPr>
          <p:cNvPr id="92" name="Freeform 288">
            <a:extLst>
              <a:ext uri="{FF2B5EF4-FFF2-40B4-BE49-F238E27FC236}">
                <a16:creationId xmlns:a16="http://schemas.microsoft.com/office/drawing/2014/main" id="{779E2884-3A95-F340-9A5E-27004A367F80}"/>
              </a:ext>
            </a:extLst>
          </p:cNvPr>
          <p:cNvSpPr/>
          <p:nvPr/>
        </p:nvSpPr>
        <p:spPr>
          <a:xfrm>
            <a:off x="1308930" y="2353590"/>
            <a:ext cx="1621256" cy="1620426"/>
          </a:xfrm>
          <a:custGeom>
            <a:avLst/>
            <a:gdLst/>
            <a:ahLst/>
            <a:cxnLst/>
            <a:rect l="l" t="t" r="r" b="b"/>
            <a:pathLst>
              <a:path w="468766" h="468766">
                <a:moveTo>
                  <a:pt x="198324" y="0"/>
                </a:moveTo>
                <a:cubicBezTo>
                  <a:pt x="225180" y="0"/>
                  <a:pt x="250863" y="5212"/>
                  <a:pt x="275372" y="15635"/>
                </a:cubicBezTo>
                <a:cubicBezTo>
                  <a:pt x="299880" y="26058"/>
                  <a:pt x="321009" y="40144"/>
                  <a:pt x="338757" y="57891"/>
                </a:cubicBezTo>
                <a:cubicBezTo>
                  <a:pt x="356504" y="75639"/>
                  <a:pt x="370590" y="96767"/>
                  <a:pt x="381013" y="121276"/>
                </a:cubicBezTo>
                <a:cubicBezTo>
                  <a:pt x="391436" y="145785"/>
                  <a:pt x="396648" y="171468"/>
                  <a:pt x="396648" y="198324"/>
                </a:cubicBezTo>
                <a:cubicBezTo>
                  <a:pt x="396648" y="239642"/>
                  <a:pt x="385004" y="277109"/>
                  <a:pt x="361716" y="310727"/>
                </a:cubicBezTo>
                <a:lnTo>
                  <a:pt x="458342" y="407353"/>
                </a:lnTo>
                <a:cubicBezTo>
                  <a:pt x="465292" y="414302"/>
                  <a:pt x="468766" y="422753"/>
                  <a:pt x="468766" y="432707"/>
                </a:cubicBezTo>
                <a:cubicBezTo>
                  <a:pt x="468766" y="442473"/>
                  <a:pt x="465197" y="450924"/>
                  <a:pt x="458061" y="458061"/>
                </a:cubicBezTo>
                <a:cubicBezTo>
                  <a:pt x="450925" y="465198"/>
                  <a:pt x="442473" y="468766"/>
                  <a:pt x="432707" y="468766"/>
                </a:cubicBezTo>
                <a:cubicBezTo>
                  <a:pt x="422565" y="468766"/>
                  <a:pt x="414114" y="465198"/>
                  <a:pt x="407353" y="458061"/>
                </a:cubicBezTo>
                <a:lnTo>
                  <a:pt x="310726" y="361716"/>
                </a:lnTo>
                <a:cubicBezTo>
                  <a:pt x="277109" y="385004"/>
                  <a:pt x="239642" y="396648"/>
                  <a:pt x="198324" y="396648"/>
                </a:cubicBezTo>
                <a:cubicBezTo>
                  <a:pt x="171467" y="396648"/>
                  <a:pt x="145785" y="391437"/>
                  <a:pt x="121276" y="381013"/>
                </a:cubicBezTo>
                <a:cubicBezTo>
                  <a:pt x="96767" y="370590"/>
                  <a:pt x="75639" y="356504"/>
                  <a:pt x="57891" y="338757"/>
                </a:cubicBezTo>
                <a:cubicBezTo>
                  <a:pt x="40144" y="321009"/>
                  <a:pt x="26058" y="299881"/>
                  <a:pt x="15634" y="275372"/>
                </a:cubicBezTo>
                <a:cubicBezTo>
                  <a:pt x="5212" y="250863"/>
                  <a:pt x="0" y="225180"/>
                  <a:pt x="0" y="198324"/>
                </a:cubicBezTo>
                <a:cubicBezTo>
                  <a:pt x="0" y="171468"/>
                  <a:pt x="5212" y="145785"/>
                  <a:pt x="15634" y="121276"/>
                </a:cubicBezTo>
                <a:cubicBezTo>
                  <a:pt x="26058" y="96767"/>
                  <a:pt x="40144" y="75639"/>
                  <a:pt x="57891" y="57891"/>
                </a:cubicBezTo>
                <a:cubicBezTo>
                  <a:pt x="75639" y="40144"/>
                  <a:pt x="96767" y="26058"/>
                  <a:pt x="121276" y="15635"/>
                </a:cubicBezTo>
                <a:cubicBezTo>
                  <a:pt x="145785" y="5212"/>
                  <a:pt x="171467" y="0"/>
                  <a:pt x="198324" y="0"/>
                </a:cubicBezTo>
                <a:close/>
                <a:moveTo>
                  <a:pt x="198324" y="72118"/>
                </a:moveTo>
                <a:cubicBezTo>
                  <a:pt x="163579" y="72118"/>
                  <a:pt x="133859" y="84466"/>
                  <a:pt x="109163" y="109163"/>
                </a:cubicBezTo>
                <a:cubicBezTo>
                  <a:pt x="84466" y="133859"/>
                  <a:pt x="72118" y="163580"/>
                  <a:pt x="72118" y="198324"/>
                </a:cubicBezTo>
                <a:cubicBezTo>
                  <a:pt x="72118" y="233068"/>
                  <a:pt x="84466" y="262789"/>
                  <a:pt x="109163" y="287485"/>
                </a:cubicBezTo>
                <a:cubicBezTo>
                  <a:pt x="133859" y="312182"/>
                  <a:pt x="163579" y="324530"/>
                  <a:pt x="198324" y="324530"/>
                </a:cubicBezTo>
                <a:cubicBezTo>
                  <a:pt x="233068" y="324530"/>
                  <a:pt x="262789" y="312182"/>
                  <a:pt x="287486" y="287485"/>
                </a:cubicBezTo>
                <a:cubicBezTo>
                  <a:pt x="312182" y="262789"/>
                  <a:pt x="324531" y="233068"/>
                  <a:pt x="324531" y="198324"/>
                </a:cubicBezTo>
                <a:cubicBezTo>
                  <a:pt x="324531" y="163580"/>
                  <a:pt x="312182" y="133859"/>
                  <a:pt x="287486" y="109163"/>
                </a:cubicBezTo>
                <a:cubicBezTo>
                  <a:pt x="262789" y="84466"/>
                  <a:pt x="233068" y="72118"/>
                  <a:pt x="198324" y="72118"/>
                </a:cubicBezTo>
                <a:close/>
              </a:path>
            </a:pathLst>
          </a:custGeom>
          <a:solidFill>
            <a:srgbClr val="EBCB38">
              <a:alpha val="50000"/>
            </a:srgbClr>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3" name="Freeform 304">
            <a:extLst>
              <a:ext uri="{FF2B5EF4-FFF2-40B4-BE49-F238E27FC236}">
                <a16:creationId xmlns:a16="http://schemas.microsoft.com/office/drawing/2014/main" id="{E258E129-8263-AAA4-08FE-6BA30A71A74B}"/>
              </a:ext>
            </a:extLst>
          </p:cNvPr>
          <p:cNvSpPr/>
          <p:nvPr/>
        </p:nvSpPr>
        <p:spPr>
          <a:xfrm>
            <a:off x="1371288" y="6053671"/>
            <a:ext cx="1496540" cy="1495776"/>
          </a:xfrm>
          <a:custGeom>
            <a:avLst/>
            <a:gdLst/>
            <a:ahLst/>
            <a:cxnLst/>
            <a:rect l="l" t="t" r="r" b="b"/>
            <a:pathLst>
              <a:path w="432707" h="432707">
                <a:moveTo>
                  <a:pt x="185084" y="0"/>
                </a:moveTo>
                <a:lnTo>
                  <a:pt x="247624" y="0"/>
                </a:lnTo>
                <a:cubicBezTo>
                  <a:pt x="250253" y="0"/>
                  <a:pt x="252554" y="798"/>
                  <a:pt x="254525" y="2394"/>
                </a:cubicBezTo>
                <a:cubicBezTo>
                  <a:pt x="256498" y="3991"/>
                  <a:pt x="257578" y="6010"/>
                  <a:pt x="257765" y="8451"/>
                </a:cubicBezTo>
                <a:lnTo>
                  <a:pt x="265653" y="60286"/>
                </a:lnTo>
                <a:cubicBezTo>
                  <a:pt x="274855" y="63291"/>
                  <a:pt x="283306" y="66765"/>
                  <a:pt x="291006" y="70709"/>
                </a:cubicBezTo>
                <a:lnTo>
                  <a:pt x="331010" y="40566"/>
                </a:lnTo>
                <a:cubicBezTo>
                  <a:pt x="332700" y="38876"/>
                  <a:pt x="334953" y="38031"/>
                  <a:pt x="337771" y="38031"/>
                </a:cubicBezTo>
                <a:cubicBezTo>
                  <a:pt x="340212" y="38031"/>
                  <a:pt x="342560" y="38970"/>
                  <a:pt x="344814" y="40848"/>
                </a:cubicBezTo>
                <a:cubicBezTo>
                  <a:pt x="369041" y="63197"/>
                  <a:pt x="384535" y="79161"/>
                  <a:pt x="391295" y="88739"/>
                </a:cubicBezTo>
                <a:cubicBezTo>
                  <a:pt x="392610" y="90241"/>
                  <a:pt x="393268" y="92307"/>
                  <a:pt x="393268" y="94936"/>
                </a:cubicBezTo>
                <a:cubicBezTo>
                  <a:pt x="393268" y="97190"/>
                  <a:pt x="392516" y="99350"/>
                  <a:pt x="391014" y="101416"/>
                </a:cubicBezTo>
                <a:cubicBezTo>
                  <a:pt x="388197" y="105360"/>
                  <a:pt x="383408" y="111604"/>
                  <a:pt x="376647" y="120149"/>
                </a:cubicBezTo>
                <a:cubicBezTo>
                  <a:pt x="369885" y="128695"/>
                  <a:pt x="364815" y="135315"/>
                  <a:pt x="361434" y="140010"/>
                </a:cubicBezTo>
                <a:cubicBezTo>
                  <a:pt x="366317" y="149400"/>
                  <a:pt x="370168" y="158603"/>
                  <a:pt x="372985" y="167618"/>
                </a:cubicBezTo>
                <a:lnTo>
                  <a:pt x="424537" y="175506"/>
                </a:lnTo>
                <a:cubicBezTo>
                  <a:pt x="426979" y="175881"/>
                  <a:pt x="428951" y="177055"/>
                  <a:pt x="430453" y="179027"/>
                </a:cubicBezTo>
                <a:cubicBezTo>
                  <a:pt x="431956" y="180999"/>
                  <a:pt x="432707" y="183206"/>
                  <a:pt x="432707" y="185647"/>
                </a:cubicBezTo>
                <a:lnTo>
                  <a:pt x="432707" y="248187"/>
                </a:lnTo>
                <a:cubicBezTo>
                  <a:pt x="432707" y="250440"/>
                  <a:pt x="431956" y="252600"/>
                  <a:pt x="430453" y="254666"/>
                </a:cubicBezTo>
                <a:cubicBezTo>
                  <a:pt x="428951" y="256732"/>
                  <a:pt x="427072" y="257953"/>
                  <a:pt x="424819" y="258328"/>
                </a:cubicBezTo>
                <a:lnTo>
                  <a:pt x="372703" y="266216"/>
                </a:lnTo>
                <a:cubicBezTo>
                  <a:pt x="369134" y="276358"/>
                  <a:pt x="365472" y="284903"/>
                  <a:pt x="361716" y="291852"/>
                </a:cubicBezTo>
                <a:cubicBezTo>
                  <a:pt x="368289" y="301242"/>
                  <a:pt x="378337" y="314201"/>
                  <a:pt x="391859" y="330728"/>
                </a:cubicBezTo>
                <a:cubicBezTo>
                  <a:pt x="393737" y="332982"/>
                  <a:pt x="394676" y="335329"/>
                  <a:pt x="394676" y="337771"/>
                </a:cubicBezTo>
                <a:cubicBezTo>
                  <a:pt x="394676" y="340212"/>
                  <a:pt x="393832" y="342372"/>
                  <a:pt x="392140" y="344250"/>
                </a:cubicBezTo>
                <a:cubicBezTo>
                  <a:pt x="387070" y="351199"/>
                  <a:pt x="377773" y="361340"/>
                  <a:pt x="364251" y="374675"/>
                </a:cubicBezTo>
                <a:cubicBezTo>
                  <a:pt x="350729" y="388009"/>
                  <a:pt x="341903" y="394676"/>
                  <a:pt x="337771" y="394676"/>
                </a:cubicBezTo>
                <a:cubicBezTo>
                  <a:pt x="335517" y="394676"/>
                  <a:pt x="333075" y="393831"/>
                  <a:pt x="330446" y="392141"/>
                </a:cubicBezTo>
                <a:lnTo>
                  <a:pt x="291570" y="361716"/>
                </a:lnTo>
                <a:cubicBezTo>
                  <a:pt x="283306" y="366036"/>
                  <a:pt x="274762" y="369604"/>
                  <a:pt x="265934" y="372421"/>
                </a:cubicBezTo>
                <a:cubicBezTo>
                  <a:pt x="262929" y="397963"/>
                  <a:pt x="260206" y="415429"/>
                  <a:pt x="257765" y="424819"/>
                </a:cubicBezTo>
                <a:cubicBezTo>
                  <a:pt x="256450" y="430078"/>
                  <a:pt x="253070" y="432707"/>
                  <a:pt x="247624" y="432707"/>
                </a:cubicBezTo>
                <a:lnTo>
                  <a:pt x="185084" y="432707"/>
                </a:lnTo>
                <a:cubicBezTo>
                  <a:pt x="182454" y="432707"/>
                  <a:pt x="180153" y="431909"/>
                  <a:pt x="178182" y="430313"/>
                </a:cubicBezTo>
                <a:cubicBezTo>
                  <a:pt x="176210" y="428716"/>
                  <a:pt x="175130" y="426697"/>
                  <a:pt x="174942" y="424256"/>
                </a:cubicBezTo>
                <a:lnTo>
                  <a:pt x="167054" y="372421"/>
                </a:lnTo>
                <a:cubicBezTo>
                  <a:pt x="157852" y="369416"/>
                  <a:pt x="149401" y="365942"/>
                  <a:pt x="141700" y="361998"/>
                </a:cubicBezTo>
                <a:lnTo>
                  <a:pt x="101979" y="392141"/>
                </a:lnTo>
                <a:cubicBezTo>
                  <a:pt x="100101" y="393831"/>
                  <a:pt x="97753" y="394676"/>
                  <a:pt x="94936" y="394676"/>
                </a:cubicBezTo>
                <a:cubicBezTo>
                  <a:pt x="92307" y="394676"/>
                  <a:pt x="89959" y="393643"/>
                  <a:pt x="87893" y="391577"/>
                </a:cubicBezTo>
                <a:cubicBezTo>
                  <a:pt x="64230" y="370167"/>
                  <a:pt x="48735" y="354392"/>
                  <a:pt x="41411" y="344250"/>
                </a:cubicBezTo>
                <a:cubicBezTo>
                  <a:pt x="40097" y="342372"/>
                  <a:pt x="39439" y="340212"/>
                  <a:pt x="39439" y="337771"/>
                </a:cubicBezTo>
                <a:cubicBezTo>
                  <a:pt x="39439" y="335517"/>
                  <a:pt x="40191" y="333357"/>
                  <a:pt x="41694" y="331291"/>
                </a:cubicBezTo>
                <a:cubicBezTo>
                  <a:pt x="44510" y="327347"/>
                  <a:pt x="49299" y="321103"/>
                  <a:pt x="56060" y="312558"/>
                </a:cubicBezTo>
                <a:cubicBezTo>
                  <a:pt x="62821" y="304012"/>
                  <a:pt x="67892" y="297392"/>
                  <a:pt x="71273" y="292697"/>
                </a:cubicBezTo>
                <a:cubicBezTo>
                  <a:pt x="66202" y="283307"/>
                  <a:pt x="62352" y="274010"/>
                  <a:pt x="59723" y="264808"/>
                </a:cubicBezTo>
                <a:lnTo>
                  <a:pt x="8169" y="257202"/>
                </a:lnTo>
                <a:cubicBezTo>
                  <a:pt x="5728" y="256826"/>
                  <a:pt x="3756" y="255652"/>
                  <a:pt x="2254" y="253680"/>
                </a:cubicBezTo>
                <a:cubicBezTo>
                  <a:pt x="751" y="251708"/>
                  <a:pt x="0" y="249501"/>
                  <a:pt x="0" y="247060"/>
                </a:cubicBezTo>
                <a:lnTo>
                  <a:pt x="0" y="184520"/>
                </a:lnTo>
                <a:cubicBezTo>
                  <a:pt x="0" y="182267"/>
                  <a:pt x="751" y="180107"/>
                  <a:pt x="2254" y="178041"/>
                </a:cubicBezTo>
                <a:cubicBezTo>
                  <a:pt x="3756" y="175975"/>
                  <a:pt x="5540" y="174754"/>
                  <a:pt x="7606" y="174379"/>
                </a:cubicBezTo>
                <a:lnTo>
                  <a:pt x="60004" y="166491"/>
                </a:lnTo>
                <a:cubicBezTo>
                  <a:pt x="62633" y="157852"/>
                  <a:pt x="66295" y="149213"/>
                  <a:pt x="70991" y="140573"/>
                </a:cubicBezTo>
                <a:cubicBezTo>
                  <a:pt x="63478" y="129868"/>
                  <a:pt x="53431" y="116910"/>
                  <a:pt x="40848" y="101697"/>
                </a:cubicBezTo>
                <a:cubicBezTo>
                  <a:pt x="38970" y="99444"/>
                  <a:pt x="38030" y="97190"/>
                  <a:pt x="38030" y="94936"/>
                </a:cubicBezTo>
                <a:cubicBezTo>
                  <a:pt x="38030" y="93058"/>
                  <a:pt x="38876" y="90898"/>
                  <a:pt x="40567" y="88457"/>
                </a:cubicBezTo>
                <a:cubicBezTo>
                  <a:pt x="45449" y="81696"/>
                  <a:pt x="54699" y="71601"/>
                  <a:pt x="68314" y="58173"/>
                </a:cubicBezTo>
                <a:cubicBezTo>
                  <a:pt x="81931" y="44745"/>
                  <a:pt x="90805" y="38031"/>
                  <a:pt x="94936" y="38031"/>
                </a:cubicBezTo>
                <a:cubicBezTo>
                  <a:pt x="97377" y="38031"/>
                  <a:pt x="99819" y="38970"/>
                  <a:pt x="102260" y="40848"/>
                </a:cubicBezTo>
                <a:lnTo>
                  <a:pt x="141137" y="70991"/>
                </a:lnTo>
                <a:cubicBezTo>
                  <a:pt x="149401" y="66671"/>
                  <a:pt x="157945" y="63103"/>
                  <a:pt x="166773" y="60286"/>
                </a:cubicBezTo>
                <a:cubicBezTo>
                  <a:pt x="169777" y="34744"/>
                  <a:pt x="172501" y="17278"/>
                  <a:pt x="174942" y="7888"/>
                </a:cubicBezTo>
                <a:cubicBezTo>
                  <a:pt x="176257" y="2629"/>
                  <a:pt x="179637" y="0"/>
                  <a:pt x="185084" y="0"/>
                </a:cubicBezTo>
                <a:close/>
                <a:moveTo>
                  <a:pt x="216354" y="144236"/>
                </a:moveTo>
                <a:cubicBezTo>
                  <a:pt x="196446" y="144236"/>
                  <a:pt x="179449" y="151278"/>
                  <a:pt x="165364" y="165364"/>
                </a:cubicBezTo>
                <a:cubicBezTo>
                  <a:pt x="151278" y="179449"/>
                  <a:pt x="144235" y="196446"/>
                  <a:pt x="144235" y="216354"/>
                </a:cubicBezTo>
                <a:cubicBezTo>
                  <a:pt x="144235" y="236261"/>
                  <a:pt x="151278" y="253258"/>
                  <a:pt x="165364" y="267343"/>
                </a:cubicBezTo>
                <a:cubicBezTo>
                  <a:pt x="179449" y="281429"/>
                  <a:pt x="196446" y="288471"/>
                  <a:pt x="216354" y="288471"/>
                </a:cubicBezTo>
                <a:cubicBezTo>
                  <a:pt x="236261" y="288471"/>
                  <a:pt x="253258" y="281429"/>
                  <a:pt x="267343" y="267343"/>
                </a:cubicBezTo>
                <a:cubicBezTo>
                  <a:pt x="281429" y="253258"/>
                  <a:pt x="288471" y="236261"/>
                  <a:pt x="288471" y="216354"/>
                </a:cubicBezTo>
                <a:cubicBezTo>
                  <a:pt x="288471" y="196446"/>
                  <a:pt x="281429" y="179449"/>
                  <a:pt x="267343" y="165364"/>
                </a:cubicBezTo>
                <a:cubicBezTo>
                  <a:pt x="253258" y="151278"/>
                  <a:pt x="236261" y="144236"/>
                  <a:pt x="216354" y="144236"/>
                </a:cubicBezTo>
                <a:close/>
              </a:path>
            </a:pathLst>
          </a:custGeom>
          <a:solidFill>
            <a:srgbClr val="F36F13">
              <a:alpha val="50000"/>
            </a:srgbClr>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4" name="Freeform 386">
            <a:extLst>
              <a:ext uri="{FF2B5EF4-FFF2-40B4-BE49-F238E27FC236}">
                <a16:creationId xmlns:a16="http://schemas.microsoft.com/office/drawing/2014/main" id="{29515030-3E50-740A-3B13-4238DC59A839}"/>
              </a:ext>
            </a:extLst>
          </p:cNvPr>
          <p:cNvSpPr/>
          <p:nvPr/>
        </p:nvSpPr>
        <p:spPr>
          <a:xfrm>
            <a:off x="20841322" y="2459332"/>
            <a:ext cx="1850216" cy="1475326"/>
          </a:xfrm>
          <a:custGeom>
            <a:avLst/>
            <a:gdLst>
              <a:gd name="connsiteX0" fmla="*/ 90147 w 534968"/>
              <a:gd name="connsiteY0" fmla="*/ 54088 h 426791"/>
              <a:gd name="connsiteX1" fmla="*/ 64652 w 534968"/>
              <a:gd name="connsiteY1" fmla="*/ 64652 h 426791"/>
              <a:gd name="connsiteX2" fmla="*/ 54089 w 534968"/>
              <a:gd name="connsiteY2" fmla="*/ 90147 h 426791"/>
              <a:gd name="connsiteX3" fmla="*/ 64652 w 534968"/>
              <a:gd name="connsiteY3" fmla="*/ 115642 h 426791"/>
              <a:gd name="connsiteX4" fmla="*/ 90147 w 534968"/>
              <a:gd name="connsiteY4" fmla="*/ 126206 h 426791"/>
              <a:gd name="connsiteX5" fmla="*/ 115642 w 534968"/>
              <a:gd name="connsiteY5" fmla="*/ 115642 h 426791"/>
              <a:gd name="connsiteX6" fmla="*/ 126206 w 534968"/>
              <a:gd name="connsiteY6" fmla="*/ 90147 h 426791"/>
              <a:gd name="connsiteX7" fmla="*/ 115642 w 534968"/>
              <a:gd name="connsiteY7" fmla="*/ 64652 h 426791"/>
              <a:gd name="connsiteX8" fmla="*/ 90147 w 534968"/>
              <a:gd name="connsiteY8" fmla="*/ 54088 h 426791"/>
              <a:gd name="connsiteX9" fmla="*/ 198325 w 534968"/>
              <a:gd name="connsiteY9" fmla="*/ 0 h 426791"/>
              <a:gd name="connsiteX10" fmla="*/ 261428 w 534968"/>
              <a:gd name="connsiteY10" fmla="*/ 0 h 426791"/>
              <a:gd name="connsiteX11" fmla="*/ 294387 w 534968"/>
              <a:gd name="connsiteY11" fmla="*/ 7465 h 426791"/>
              <a:gd name="connsiteX12" fmla="*/ 323122 w 534968"/>
              <a:gd name="connsiteY12" fmla="*/ 25636 h 426791"/>
              <a:gd name="connsiteX13" fmla="*/ 524545 w 534968"/>
              <a:gd name="connsiteY13" fmla="*/ 226777 h 426791"/>
              <a:gd name="connsiteX14" fmla="*/ 534968 w 534968"/>
              <a:gd name="connsiteY14" fmla="*/ 252412 h 426791"/>
              <a:gd name="connsiteX15" fmla="*/ 524545 w 534968"/>
              <a:gd name="connsiteY15" fmla="*/ 277766 h 426791"/>
              <a:gd name="connsiteX16" fmla="*/ 386225 w 534968"/>
              <a:gd name="connsiteY16" fmla="*/ 416368 h 426791"/>
              <a:gd name="connsiteX17" fmla="*/ 360590 w 534968"/>
              <a:gd name="connsiteY17" fmla="*/ 426791 h 426791"/>
              <a:gd name="connsiteX18" fmla="*/ 343969 w 534968"/>
              <a:gd name="connsiteY18" fmla="*/ 422847 h 426791"/>
              <a:gd name="connsiteX19" fmla="*/ 329038 w 534968"/>
              <a:gd name="connsiteY19" fmla="*/ 410170 h 426791"/>
              <a:gd name="connsiteX20" fmla="*/ 461442 w 534968"/>
              <a:gd name="connsiteY20" fmla="*/ 277766 h 426791"/>
              <a:gd name="connsiteX21" fmla="*/ 471865 w 534968"/>
              <a:gd name="connsiteY21" fmla="*/ 252412 h 426791"/>
              <a:gd name="connsiteX22" fmla="*/ 461442 w 534968"/>
              <a:gd name="connsiteY22" fmla="*/ 226777 h 426791"/>
              <a:gd name="connsiteX23" fmla="*/ 260019 w 534968"/>
              <a:gd name="connsiteY23" fmla="*/ 25636 h 426791"/>
              <a:gd name="connsiteX24" fmla="*/ 231284 w 534968"/>
              <a:gd name="connsiteY24" fmla="*/ 7465 h 426791"/>
              <a:gd name="connsiteX25" fmla="*/ 198325 w 534968"/>
              <a:gd name="connsiteY25" fmla="*/ 0 h 426791"/>
              <a:gd name="connsiteX26" fmla="*/ 36059 w 534968"/>
              <a:gd name="connsiteY26" fmla="*/ 0 h 426791"/>
              <a:gd name="connsiteX27" fmla="*/ 153251 w 534968"/>
              <a:gd name="connsiteY27" fmla="*/ 0 h 426791"/>
              <a:gd name="connsiteX28" fmla="*/ 186211 w 534968"/>
              <a:gd name="connsiteY28" fmla="*/ 7465 h 426791"/>
              <a:gd name="connsiteX29" fmla="*/ 214945 w 534968"/>
              <a:gd name="connsiteY29" fmla="*/ 25636 h 426791"/>
              <a:gd name="connsiteX30" fmla="*/ 416368 w 534968"/>
              <a:gd name="connsiteY30" fmla="*/ 226777 h 426791"/>
              <a:gd name="connsiteX31" fmla="*/ 426791 w 534968"/>
              <a:gd name="connsiteY31" fmla="*/ 252412 h 426791"/>
              <a:gd name="connsiteX32" fmla="*/ 416368 w 534968"/>
              <a:gd name="connsiteY32" fmla="*/ 277766 h 426791"/>
              <a:gd name="connsiteX33" fmla="*/ 278048 w 534968"/>
              <a:gd name="connsiteY33" fmla="*/ 416368 h 426791"/>
              <a:gd name="connsiteX34" fmla="*/ 252413 w 534968"/>
              <a:gd name="connsiteY34" fmla="*/ 426791 h 426791"/>
              <a:gd name="connsiteX35" fmla="*/ 227059 w 534968"/>
              <a:gd name="connsiteY35" fmla="*/ 416368 h 426791"/>
              <a:gd name="connsiteX36" fmla="*/ 25636 w 534968"/>
              <a:gd name="connsiteY36" fmla="*/ 214663 h 426791"/>
              <a:gd name="connsiteX37" fmla="*/ 7465 w 534968"/>
              <a:gd name="connsiteY37" fmla="*/ 186210 h 426791"/>
              <a:gd name="connsiteX38" fmla="*/ 0 w 534968"/>
              <a:gd name="connsiteY38" fmla="*/ 153250 h 426791"/>
              <a:gd name="connsiteX39" fmla="*/ 0 w 534968"/>
              <a:gd name="connsiteY39" fmla="*/ 36059 h 426791"/>
              <a:gd name="connsiteX40" fmla="*/ 10705 w 534968"/>
              <a:gd name="connsiteY40" fmla="*/ 10705 h 426791"/>
              <a:gd name="connsiteX41" fmla="*/ 36059 w 534968"/>
              <a:gd name="connsiteY41" fmla="*/ 0 h 42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4968" h="426791">
                <a:moveTo>
                  <a:pt x="90147" y="54088"/>
                </a:moveTo>
                <a:cubicBezTo>
                  <a:pt x="80193" y="54088"/>
                  <a:pt x="71696" y="57610"/>
                  <a:pt x="64652" y="64652"/>
                </a:cubicBezTo>
                <a:cubicBezTo>
                  <a:pt x="57610" y="71695"/>
                  <a:pt x="54089" y="80194"/>
                  <a:pt x="54089" y="90147"/>
                </a:cubicBezTo>
                <a:cubicBezTo>
                  <a:pt x="54089" y="100101"/>
                  <a:pt x="57610" y="108599"/>
                  <a:pt x="64652" y="115642"/>
                </a:cubicBezTo>
                <a:cubicBezTo>
                  <a:pt x="71696" y="122685"/>
                  <a:pt x="80193" y="126206"/>
                  <a:pt x="90147" y="126206"/>
                </a:cubicBezTo>
                <a:cubicBezTo>
                  <a:pt x="100101" y="126206"/>
                  <a:pt x="108600" y="122685"/>
                  <a:pt x="115642" y="115642"/>
                </a:cubicBezTo>
                <a:cubicBezTo>
                  <a:pt x="122685" y="108599"/>
                  <a:pt x="126206" y="100101"/>
                  <a:pt x="126206" y="90147"/>
                </a:cubicBezTo>
                <a:cubicBezTo>
                  <a:pt x="126206" y="80194"/>
                  <a:pt x="122685" y="71695"/>
                  <a:pt x="115642" y="64652"/>
                </a:cubicBezTo>
                <a:cubicBezTo>
                  <a:pt x="108600" y="57610"/>
                  <a:pt x="100101" y="54088"/>
                  <a:pt x="90147" y="54088"/>
                </a:cubicBezTo>
                <a:close/>
                <a:moveTo>
                  <a:pt x="198325" y="0"/>
                </a:moveTo>
                <a:lnTo>
                  <a:pt x="261428" y="0"/>
                </a:lnTo>
                <a:cubicBezTo>
                  <a:pt x="271381" y="0"/>
                  <a:pt x="282368" y="2488"/>
                  <a:pt x="294387" y="7465"/>
                </a:cubicBezTo>
                <a:cubicBezTo>
                  <a:pt x="306407" y="12442"/>
                  <a:pt x="315985" y="18499"/>
                  <a:pt x="323122" y="25636"/>
                </a:cubicBezTo>
                <a:lnTo>
                  <a:pt x="524545" y="226777"/>
                </a:lnTo>
                <a:cubicBezTo>
                  <a:pt x="531494" y="234101"/>
                  <a:pt x="534968" y="242647"/>
                  <a:pt x="534968" y="252412"/>
                </a:cubicBezTo>
                <a:cubicBezTo>
                  <a:pt x="534968" y="262366"/>
                  <a:pt x="531494" y="270818"/>
                  <a:pt x="524545" y="277766"/>
                </a:cubicBezTo>
                <a:lnTo>
                  <a:pt x="386225" y="416368"/>
                </a:lnTo>
                <a:cubicBezTo>
                  <a:pt x="378901" y="423317"/>
                  <a:pt x="370355" y="426791"/>
                  <a:pt x="360590" y="426791"/>
                </a:cubicBezTo>
                <a:cubicBezTo>
                  <a:pt x="353828" y="426791"/>
                  <a:pt x="348287" y="425477"/>
                  <a:pt x="343969" y="422847"/>
                </a:cubicBezTo>
                <a:cubicBezTo>
                  <a:pt x="339649" y="420218"/>
                  <a:pt x="334672" y="415992"/>
                  <a:pt x="329038" y="410170"/>
                </a:cubicBezTo>
                <a:lnTo>
                  <a:pt x="461442" y="277766"/>
                </a:lnTo>
                <a:cubicBezTo>
                  <a:pt x="468391" y="270818"/>
                  <a:pt x="471865" y="262366"/>
                  <a:pt x="471865" y="252412"/>
                </a:cubicBezTo>
                <a:cubicBezTo>
                  <a:pt x="471865" y="242647"/>
                  <a:pt x="468391" y="234101"/>
                  <a:pt x="461442" y="226777"/>
                </a:cubicBezTo>
                <a:lnTo>
                  <a:pt x="260019" y="25636"/>
                </a:lnTo>
                <a:cubicBezTo>
                  <a:pt x="252882" y="18499"/>
                  <a:pt x="243304" y="12442"/>
                  <a:pt x="231284" y="7465"/>
                </a:cubicBezTo>
                <a:cubicBezTo>
                  <a:pt x="219265" y="2488"/>
                  <a:pt x="208277" y="0"/>
                  <a:pt x="198325" y="0"/>
                </a:cubicBezTo>
                <a:close/>
                <a:moveTo>
                  <a:pt x="36059" y="0"/>
                </a:moveTo>
                <a:lnTo>
                  <a:pt x="153251" y="0"/>
                </a:lnTo>
                <a:cubicBezTo>
                  <a:pt x="163204" y="0"/>
                  <a:pt x="174191" y="2488"/>
                  <a:pt x="186211" y="7465"/>
                </a:cubicBezTo>
                <a:cubicBezTo>
                  <a:pt x="198230" y="12442"/>
                  <a:pt x="207808" y="18499"/>
                  <a:pt x="214945" y="25636"/>
                </a:cubicBezTo>
                <a:lnTo>
                  <a:pt x="416368" y="226777"/>
                </a:lnTo>
                <a:cubicBezTo>
                  <a:pt x="423317" y="234101"/>
                  <a:pt x="426791" y="242647"/>
                  <a:pt x="426791" y="252412"/>
                </a:cubicBezTo>
                <a:cubicBezTo>
                  <a:pt x="426791" y="262366"/>
                  <a:pt x="423317" y="270818"/>
                  <a:pt x="416368" y="277766"/>
                </a:cubicBezTo>
                <a:lnTo>
                  <a:pt x="278048" y="416368"/>
                </a:lnTo>
                <a:cubicBezTo>
                  <a:pt x="270724" y="423317"/>
                  <a:pt x="262178" y="426791"/>
                  <a:pt x="252413" y="426791"/>
                </a:cubicBezTo>
                <a:cubicBezTo>
                  <a:pt x="242458" y="426791"/>
                  <a:pt x="234007" y="423317"/>
                  <a:pt x="227059" y="416368"/>
                </a:cubicBezTo>
                <a:lnTo>
                  <a:pt x="25636" y="214663"/>
                </a:lnTo>
                <a:cubicBezTo>
                  <a:pt x="18499" y="207714"/>
                  <a:pt x="12442" y="198230"/>
                  <a:pt x="7465" y="186210"/>
                </a:cubicBezTo>
                <a:cubicBezTo>
                  <a:pt x="2488" y="174191"/>
                  <a:pt x="0" y="163204"/>
                  <a:pt x="0" y="153250"/>
                </a:cubicBezTo>
                <a:lnTo>
                  <a:pt x="0" y="36059"/>
                </a:lnTo>
                <a:cubicBezTo>
                  <a:pt x="0" y="26293"/>
                  <a:pt x="3568" y="17842"/>
                  <a:pt x="10705" y="10705"/>
                </a:cubicBezTo>
                <a:cubicBezTo>
                  <a:pt x="17841" y="3568"/>
                  <a:pt x="26293" y="0"/>
                  <a:pt x="36059" y="0"/>
                </a:cubicBezTo>
                <a:close/>
              </a:path>
            </a:pathLst>
          </a:custGeom>
          <a:solidFill>
            <a:srgbClr val="EBCB38">
              <a:alpha val="50000"/>
            </a:srgbClr>
          </a:solidFill>
          <a:ln w="12700" cap="flat" cmpd="sng" algn="ctr">
            <a:noFill/>
            <a:prstDash val="solid"/>
            <a:miter lim="800000"/>
          </a:ln>
          <a:effectLst/>
        </p:spPr>
        <p:txBody>
          <a:bodyPr wrap="square" rtlCol="0" anchor="ctr">
            <a:noAutofit/>
          </a:bodyP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5" name="Freeform 430">
            <a:extLst>
              <a:ext uri="{FF2B5EF4-FFF2-40B4-BE49-F238E27FC236}">
                <a16:creationId xmlns:a16="http://schemas.microsoft.com/office/drawing/2014/main" id="{5E9D6635-A9D2-D9A4-BAC7-D48918C716EC}"/>
              </a:ext>
            </a:extLst>
          </p:cNvPr>
          <p:cNvSpPr/>
          <p:nvPr/>
        </p:nvSpPr>
        <p:spPr>
          <a:xfrm>
            <a:off x="1309418" y="9756790"/>
            <a:ext cx="1620280" cy="1371126"/>
          </a:xfrm>
          <a:custGeom>
            <a:avLst/>
            <a:gdLst>
              <a:gd name="connsiteX0" fmla="*/ 414678 w 468485"/>
              <a:gd name="connsiteY0" fmla="*/ 18311 h 396648"/>
              <a:gd name="connsiteX1" fmla="*/ 430736 w 468485"/>
              <a:gd name="connsiteY1" fmla="*/ 25072 h 396648"/>
              <a:gd name="connsiteX2" fmla="*/ 461724 w 468485"/>
              <a:gd name="connsiteY2" fmla="*/ 56060 h 396648"/>
              <a:gd name="connsiteX3" fmla="*/ 468485 w 468485"/>
              <a:gd name="connsiteY3" fmla="*/ 72118 h 396648"/>
              <a:gd name="connsiteX4" fmla="*/ 461724 w 468485"/>
              <a:gd name="connsiteY4" fmla="*/ 88175 h 396648"/>
              <a:gd name="connsiteX5" fmla="*/ 232412 w 468485"/>
              <a:gd name="connsiteY5" fmla="*/ 317487 h 396648"/>
              <a:gd name="connsiteX6" fmla="*/ 216354 w 468485"/>
              <a:gd name="connsiteY6" fmla="*/ 324249 h 396648"/>
              <a:gd name="connsiteX7" fmla="*/ 200297 w 468485"/>
              <a:gd name="connsiteY7" fmla="*/ 317487 h 396648"/>
              <a:gd name="connsiteX8" fmla="*/ 79161 w 468485"/>
              <a:gd name="connsiteY8" fmla="*/ 196352 h 396648"/>
              <a:gd name="connsiteX9" fmla="*/ 72400 w 468485"/>
              <a:gd name="connsiteY9" fmla="*/ 180295 h 396648"/>
              <a:gd name="connsiteX10" fmla="*/ 79161 w 468485"/>
              <a:gd name="connsiteY10" fmla="*/ 164237 h 396648"/>
              <a:gd name="connsiteX11" fmla="*/ 110149 w 468485"/>
              <a:gd name="connsiteY11" fmla="*/ 133249 h 396648"/>
              <a:gd name="connsiteX12" fmla="*/ 126207 w 468485"/>
              <a:gd name="connsiteY12" fmla="*/ 126488 h 396648"/>
              <a:gd name="connsiteX13" fmla="*/ 142264 w 468485"/>
              <a:gd name="connsiteY13" fmla="*/ 133249 h 396648"/>
              <a:gd name="connsiteX14" fmla="*/ 216354 w 468485"/>
              <a:gd name="connsiteY14" fmla="*/ 207339 h 396648"/>
              <a:gd name="connsiteX15" fmla="*/ 398621 w 468485"/>
              <a:gd name="connsiteY15" fmla="*/ 25072 h 396648"/>
              <a:gd name="connsiteX16" fmla="*/ 414678 w 468485"/>
              <a:gd name="connsiteY16" fmla="*/ 18311 h 396648"/>
              <a:gd name="connsiteX17" fmla="*/ 81132 w 468485"/>
              <a:gd name="connsiteY17" fmla="*/ 0 h 396648"/>
              <a:gd name="connsiteX18" fmla="*/ 315515 w 468485"/>
              <a:gd name="connsiteY18" fmla="*/ 0 h 396648"/>
              <a:gd name="connsiteX19" fmla="*/ 348476 w 468485"/>
              <a:gd name="connsiteY19" fmla="*/ 7043 h 396648"/>
              <a:gd name="connsiteX20" fmla="*/ 353546 w 468485"/>
              <a:gd name="connsiteY20" fmla="*/ 13522 h 396648"/>
              <a:gd name="connsiteX21" fmla="*/ 351011 w 468485"/>
              <a:gd name="connsiteY21" fmla="*/ 21692 h 396648"/>
              <a:gd name="connsiteX22" fmla="*/ 337207 w 468485"/>
              <a:gd name="connsiteY22" fmla="*/ 35495 h 396648"/>
              <a:gd name="connsiteX23" fmla="*/ 330728 w 468485"/>
              <a:gd name="connsiteY23" fmla="*/ 38313 h 396648"/>
              <a:gd name="connsiteX24" fmla="*/ 328192 w 468485"/>
              <a:gd name="connsiteY24" fmla="*/ 37749 h 396648"/>
              <a:gd name="connsiteX25" fmla="*/ 315515 w 468485"/>
              <a:gd name="connsiteY25" fmla="*/ 36059 h 396648"/>
              <a:gd name="connsiteX26" fmla="*/ 81132 w 468485"/>
              <a:gd name="connsiteY26" fmla="*/ 36059 h 396648"/>
              <a:gd name="connsiteX27" fmla="*/ 49299 w 468485"/>
              <a:gd name="connsiteY27" fmla="*/ 49299 h 396648"/>
              <a:gd name="connsiteX28" fmla="*/ 36058 w 468485"/>
              <a:gd name="connsiteY28" fmla="*/ 81132 h 396648"/>
              <a:gd name="connsiteX29" fmla="*/ 36058 w 468485"/>
              <a:gd name="connsiteY29" fmla="*/ 315515 h 396648"/>
              <a:gd name="connsiteX30" fmla="*/ 49299 w 468485"/>
              <a:gd name="connsiteY30" fmla="*/ 347349 h 396648"/>
              <a:gd name="connsiteX31" fmla="*/ 81132 w 468485"/>
              <a:gd name="connsiteY31" fmla="*/ 360589 h 396648"/>
              <a:gd name="connsiteX32" fmla="*/ 315515 w 468485"/>
              <a:gd name="connsiteY32" fmla="*/ 360589 h 396648"/>
              <a:gd name="connsiteX33" fmla="*/ 347348 w 468485"/>
              <a:gd name="connsiteY33" fmla="*/ 347349 h 396648"/>
              <a:gd name="connsiteX34" fmla="*/ 360589 w 468485"/>
              <a:gd name="connsiteY34" fmla="*/ 315515 h 396648"/>
              <a:gd name="connsiteX35" fmla="*/ 360589 w 468485"/>
              <a:gd name="connsiteY35" fmla="*/ 243961 h 396648"/>
              <a:gd name="connsiteX36" fmla="*/ 363124 w 468485"/>
              <a:gd name="connsiteY36" fmla="*/ 237764 h 396648"/>
              <a:gd name="connsiteX37" fmla="*/ 381154 w 468485"/>
              <a:gd name="connsiteY37" fmla="*/ 219734 h 396648"/>
              <a:gd name="connsiteX38" fmla="*/ 387633 w 468485"/>
              <a:gd name="connsiteY38" fmla="*/ 216917 h 396648"/>
              <a:gd name="connsiteX39" fmla="*/ 391014 w 468485"/>
              <a:gd name="connsiteY39" fmla="*/ 217762 h 396648"/>
              <a:gd name="connsiteX40" fmla="*/ 396648 w 468485"/>
              <a:gd name="connsiteY40" fmla="*/ 225932 h 396648"/>
              <a:gd name="connsiteX41" fmla="*/ 396648 w 468485"/>
              <a:gd name="connsiteY41" fmla="*/ 315515 h 396648"/>
              <a:gd name="connsiteX42" fmla="*/ 372843 w 468485"/>
              <a:gd name="connsiteY42" fmla="*/ 372844 h 396648"/>
              <a:gd name="connsiteX43" fmla="*/ 315515 w 468485"/>
              <a:gd name="connsiteY43" fmla="*/ 396648 h 396648"/>
              <a:gd name="connsiteX44" fmla="*/ 81132 w 468485"/>
              <a:gd name="connsiteY44" fmla="*/ 396648 h 396648"/>
              <a:gd name="connsiteX45" fmla="*/ 23804 w 468485"/>
              <a:gd name="connsiteY45" fmla="*/ 372844 h 396648"/>
              <a:gd name="connsiteX46" fmla="*/ 0 w 468485"/>
              <a:gd name="connsiteY46" fmla="*/ 315515 h 396648"/>
              <a:gd name="connsiteX47" fmla="*/ 0 w 468485"/>
              <a:gd name="connsiteY47" fmla="*/ 81132 h 396648"/>
              <a:gd name="connsiteX48" fmla="*/ 23804 w 468485"/>
              <a:gd name="connsiteY48" fmla="*/ 23804 h 396648"/>
              <a:gd name="connsiteX49" fmla="*/ 81132 w 468485"/>
              <a:gd name="connsiteY49"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485" h="396648">
                <a:moveTo>
                  <a:pt x="414678" y="18311"/>
                </a:moveTo>
                <a:cubicBezTo>
                  <a:pt x="420876" y="18311"/>
                  <a:pt x="426229" y="20565"/>
                  <a:pt x="430736" y="25072"/>
                </a:cubicBezTo>
                <a:lnTo>
                  <a:pt x="461724" y="56060"/>
                </a:lnTo>
                <a:cubicBezTo>
                  <a:pt x="466231" y="60568"/>
                  <a:pt x="468485" y="65920"/>
                  <a:pt x="468485" y="72118"/>
                </a:cubicBezTo>
                <a:cubicBezTo>
                  <a:pt x="468485" y="78315"/>
                  <a:pt x="466231" y="83668"/>
                  <a:pt x="461724" y="88175"/>
                </a:cubicBezTo>
                <a:lnTo>
                  <a:pt x="232412" y="317487"/>
                </a:lnTo>
                <a:cubicBezTo>
                  <a:pt x="227904" y="321995"/>
                  <a:pt x="222552" y="324249"/>
                  <a:pt x="216354" y="324249"/>
                </a:cubicBezTo>
                <a:cubicBezTo>
                  <a:pt x="210156" y="324249"/>
                  <a:pt x="204804" y="321995"/>
                  <a:pt x="200297" y="317487"/>
                </a:cubicBezTo>
                <a:lnTo>
                  <a:pt x="79161" y="196352"/>
                </a:lnTo>
                <a:cubicBezTo>
                  <a:pt x="74654" y="191845"/>
                  <a:pt x="72400" y="186492"/>
                  <a:pt x="72400" y="180295"/>
                </a:cubicBezTo>
                <a:cubicBezTo>
                  <a:pt x="72400" y="174097"/>
                  <a:pt x="74654" y="168744"/>
                  <a:pt x="79161" y="164237"/>
                </a:cubicBezTo>
                <a:lnTo>
                  <a:pt x="110149" y="133249"/>
                </a:lnTo>
                <a:cubicBezTo>
                  <a:pt x="114657" y="128742"/>
                  <a:pt x="120009" y="126488"/>
                  <a:pt x="126207" y="126488"/>
                </a:cubicBezTo>
                <a:cubicBezTo>
                  <a:pt x="132405" y="126488"/>
                  <a:pt x="137757" y="128742"/>
                  <a:pt x="142264" y="133249"/>
                </a:cubicBezTo>
                <a:lnTo>
                  <a:pt x="216354" y="207339"/>
                </a:lnTo>
                <a:lnTo>
                  <a:pt x="398621" y="25072"/>
                </a:lnTo>
                <a:cubicBezTo>
                  <a:pt x="403128" y="20565"/>
                  <a:pt x="408481" y="18311"/>
                  <a:pt x="414678" y="18311"/>
                </a:cubicBezTo>
                <a:close/>
                <a:moveTo>
                  <a:pt x="81132" y="0"/>
                </a:moveTo>
                <a:lnTo>
                  <a:pt x="315515" y="0"/>
                </a:lnTo>
                <a:cubicBezTo>
                  <a:pt x="327347" y="0"/>
                  <a:pt x="338334" y="2348"/>
                  <a:pt x="348476" y="7043"/>
                </a:cubicBezTo>
                <a:cubicBezTo>
                  <a:pt x="351293" y="8357"/>
                  <a:pt x="352983" y="10517"/>
                  <a:pt x="353546" y="13522"/>
                </a:cubicBezTo>
                <a:cubicBezTo>
                  <a:pt x="354110" y="16715"/>
                  <a:pt x="353264" y="19438"/>
                  <a:pt x="351011" y="21692"/>
                </a:cubicBezTo>
                <a:lnTo>
                  <a:pt x="337207" y="35495"/>
                </a:lnTo>
                <a:cubicBezTo>
                  <a:pt x="335329" y="37373"/>
                  <a:pt x="333169" y="38313"/>
                  <a:pt x="330728" y="38313"/>
                </a:cubicBezTo>
                <a:cubicBezTo>
                  <a:pt x="330164" y="38313"/>
                  <a:pt x="329319" y="38125"/>
                  <a:pt x="328192" y="37749"/>
                </a:cubicBezTo>
                <a:cubicBezTo>
                  <a:pt x="323873" y="36622"/>
                  <a:pt x="319647" y="36059"/>
                  <a:pt x="315515" y="36059"/>
                </a:cubicBezTo>
                <a:lnTo>
                  <a:pt x="81132" y="36059"/>
                </a:lnTo>
                <a:cubicBezTo>
                  <a:pt x="68737" y="36059"/>
                  <a:pt x="58126" y="40472"/>
                  <a:pt x="49299" y="49299"/>
                </a:cubicBezTo>
                <a:cubicBezTo>
                  <a:pt x="40472" y="58126"/>
                  <a:pt x="36058" y="68737"/>
                  <a:pt x="36058" y="81132"/>
                </a:cubicBezTo>
                <a:lnTo>
                  <a:pt x="36058" y="315515"/>
                </a:lnTo>
                <a:cubicBezTo>
                  <a:pt x="36058" y="327911"/>
                  <a:pt x="40472" y="338522"/>
                  <a:pt x="49299" y="347349"/>
                </a:cubicBezTo>
                <a:cubicBezTo>
                  <a:pt x="58126" y="356176"/>
                  <a:pt x="68737" y="360589"/>
                  <a:pt x="81132" y="360589"/>
                </a:cubicBezTo>
                <a:lnTo>
                  <a:pt x="315515" y="360589"/>
                </a:lnTo>
                <a:cubicBezTo>
                  <a:pt x="327911" y="360589"/>
                  <a:pt x="338522" y="356176"/>
                  <a:pt x="347348" y="347349"/>
                </a:cubicBezTo>
                <a:cubicBezTo>
                  <a:pt x="356175" y="338522"/>
                  <a:pt x="360589" y="327911"/>
                  <a:pt x="360589" y="315515"/>
                </a:cubicBezTo>
                <a:lnTo>
                  <a:pt x="360589" y="243961"/>
                </a:lnTo>
                <a:cubicBezTo>
                  <a:pt x="360589" y="241520"/>
                  <a:pt x="361434" y="239454"/>
                  <a:pt x="363124" y="237764"/>
                </a:cubicBezTo>
                <a:lnTo>
                  <a:pt x="381154" y="219734"/>
                </a:lnTo>
                <a:cubicBezTo>
                  <a:pt x="383032" y="217856"/>
                  <a:pt x="385192" y="216917"/>
                  <a:pt x="387633" y="216917"/>
                </a:cubicBezTo>
                <a:cubicBezTo>
                  <a:pt x="388760" y="216917"/>
                  <a:pt x="389887" y="217198"/>
                  <a:pt x="391014" y="217762"/>
                </a:cubicBezTo>
                <a:cubicBezTo>
                  <a:pt x="394770" y="219264"/>
                  <a:pt x="396648" y="221988"/>
                  <a:pt x="396648" y="225932"/>
                </a:cubicBezTo>
                <a:lnTo>
                  <a:pt x="396648" y="315515"/>
                </a:lnTo>
                <a:cubicBezTo>
                  <a:pt x="396648" y="337865"/>
                  <a:pt x="388713" y="356974"/>
                  <a:pt x="372843" y="372844"/>
                </a:cubicBezTo>
                <a:cubicBezTo>
                  <a:pt x="356974" y="388713"/>
                  <a:pt x="337864" y="396648"/>
                  <a:pt x="315515" y="396648"/>
                </a:cubicBezTo>
                <a:lnTo>
                  <a:pt x="81132" y="396648"/>
                </a:lnTo>
                <a:cubicBezTo>
                  <a:pt x="58783" y="396648"/>
                  <a:pt x="39674" y="388713"/>
                  <a:pt x="23804" y="372844"/>
                </a:cubicBezTo>
                <a:cubicBezTo>
                  <a:pt x="7935" y="356974"/>
                  <a:pt x="0" y="337865"/>
                  <a:pt x="0" y="315515"/>
                </a:cubicBezTo>
                <a:lnTo>
                  <a:pt x="0" y="81132"/>
                </a:lnTo>
                <a:cubicBezTo>
                  <a:pt x="0" y="58783"/>
                  <a:pt x="7935" y="39674"/>
                  <a:pt x="23804" y="23804"/>
                </a:cubicBezTo>
                <a:cubicBezTo>
                  <a:pt x="39674" y="7935"/>
                  <a:pt x="58783" y="0"/>
                  <a:pt x="81132" y="0"/>
                </a:cubicBezTo>
                <a:close/>
              </a:path>
            </a:pathLst>
          </a:custGeom>
          <a:solidFill>
            <a:srgbClr val="C13018">
              <a:alpha val="50000"/>
            </a:srgbClr>
          </a:solidFill>
          <a:ln w="12700" cap="flat" cmpd="sng" algn="ctr">
            <a:noFill/>
            <a:prstDash val="solid"/>
            <a:miter lim="800000"/>
          </a:ln>
          <a:effectLst/>
        </p:spPr>
        <p:txBody>
          <a:bodyPr wrap="square" rtlCol="0" anchor="ctr">
            <a:noAutofit/>
          </a:bodyP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6" name="Freeform 449">
            <a:extLst>
              <a:ext uri="{FF2B5EF4-FFF2-40B4-BE49-F238E27FC236}">
                <a16:creationId xmlns:a16="http://schemas.microsoft.com/office/drawing/2014/main" id="{B79E6A6E-9EE1-9A3E-B972-2B6B6A86818A}"/>
              </a:ext>
            </a:extLst>
          </p:cNvPr>
          <p:cNvSpPr/>
          <p:nvPr/>
        </p:nvSpPr>
        <p:spPr>
          <a:xfrm>
            <a:off x="20892460" y="5920388"/>
            <a:ext cx="1747940" cy="1620426"/>
          </a:xfrm>
          <a:custGeom>
            <a:avLst/>
            <a:gdLst/>
            <a:ahLst/>
            <a:cxnLst/>
            <a:rect l="l" t="t" r="r" b="b"/>
            <a:pathLst>
              <a:path w="505396" h="468766">
                <a:moveTo>
                  <a:pt x="252699" y="0"/>
                </a:moveTo>
                <a:cubicBezTo>
                  <a:pt x="259272" y="0"/>
                  <a:pt x="265376" y="1690"/>
                  <a:pt x="271010" y="5071"/>
                </a:cubicBezTo>
                <a:cubicBezTo>
                  <a:pt x="276644" y="8451"/>
                  <a:pt x="281058" y="13053"/>
                  <a:pt x="284251" y="18875"/>
                </a:cubicBezTo>
                <a:lnTo>
                  <a:pt x="500604" y="415523"/>
                </a:lnTo>
                <a:cubicBezTo>
                  <a:pt x="507177" y="427355"/>
                  <a:pt x="506989" y="439187"/>
                  <a:pt x="500040" y="451019"/>
                </a:cubicBezTo>
                <a:cubicBezTo>
                  <a:pt x="496848" y="456465"/>
                  <a:pt x="492482" y="460784"/>
                  <a:pt x="486941" y="463977"/>
                </a:cubicBezTo>
                <a:cubicBezTo>
                  <a:pt x="481400" y="467170"/>
                  <a:pt x="475438" y="468766"/>
                  <a:pt x="469052" y="468766"/>
                </a:cubicBezTo>
                <a:lnTo>
                  <a:pt x="36345" y="468766"/>
                </a:lnTo>
                <a:cubicBezTo>
                  <a:pt x="29960" y="468766"/>
                  <a:pt x="23997" y="467170"/>
                  <a:pt x="18457" y="463977"/>
                </a:cubicBezTo>
                <a:cubicBezTo>
                  <a:pt x="12916" y="460784"/>
                  <a:pt x="8550" y="456465"/>
                  <a:pt x="5357" y="451019"/>
                </a:cubicBezTo>
                <a:cubicBezTo>
                  <a:pt x="-1592" y="439187"/>
                  <a:pt x="-1780" y="427355"/>
                  <a:pt x="4794" y="415523"/>
                </a:cubicBezTo>
                <a:lnTo>
                  <a:pt x="221148" y="18875"/>
                </a:lnTo>
                <a:cubicBezTo>
                  <a:pt x="224340" y="13053"/>
                  <a:pt x="228753" y="8451"/>
                  <a:pt x="234387" y="5071"/>
                </a:cubicBezTo>
                <a:cubicBezTo>
                  <a:pt x="240021" y="1690"/>
                  <a:pt x="246126" y="0"/>
                  <a:pt x="252699" y="0"/>
                </a:cubicBezTo>
                <a:close/>
                <a:moveTo>
                  <a:pt x="221711" y="144236"/>
                </a:moveTo>
                <a:cubicBezTo>
                  <a:pt x="219645" y="144236"/>
                  <a:pt x="217391" y="145269"/>
                  <a:pt x="214950" y="147335"/>
                </a:cubicBezTo>
                <a:cubicBezTo>
                  <a:pt x="213072" y="148649"/>
                  <a:pt x="212133" y="150621"/>
                  <a:pt x="212133" y="153251"/>
                </a:cubicBezTo>
                <a:lnTo>
                  <a:pt x="216922" y="281992"/>
                </a:lnTo>
                <a:cubicBezTo>
                  <a:pt x="216922" y="283870"/>
                  <a:pt x="217861" y="285419"/>
                  <a:pt x="219739" y="286640"/>
                </a:cubicBezTo>
                <a:cubicBezTo>
                  <a:pt x="221617" y="287861"/>
                  <a:pt x="223871" y="288471"/>
                  <a:pt x="226500" y="288471"/>
                </a:cubicBezTo>
                <a:lnTo>
                  <a:pt x="278616" y="288471"/>
                </a:lnTo>
                <a:cubicBezTo>
                  <a:pt x="281246" y="288471"/>
                  <a:pt x="283452" y="287861"/>
                  <a:pt x="285236" y="286640"/>
                </a:cubicBezTo>
                <a:cubicBezTo>
                  <a:pt x="287020" y="285419"/>
                  <a:pt x="288007" y="283870"/>
                  <a:pt x="288195" y="281992"/>
                </a:cubicBezTo>
                <a:lnTo>
                  <a:pt x="293265" y="152687"/>
                </a:lnTo>
                <a:cubicBezTo>
                  <a:pt x="293265" y="150433"/>
                  <a:pt x="292326" y="148649"/>
                  <a:pt x="290448" y="147335"/>
                </a:cubicBezTo>
                <a:cubicBezTo>
                  <a:pt x="288007" y="145269"/>
                  <a:pt x="285753" y="144236"/>
                  <a:pt x="283687" y="144236"/>
                </a:cubicBezTo>
                <a:lnTo>
                  <a:pt x="221711" y="144236"/>
                </a:lnTo>
                <a:close/>
                <a:moveTo>
                  <a:pt x="225654" y="324530"/>
                </a:moveTo>
                <a:cubicBezTo>
                  <a:pt x="223213" y="324530"/>
                  <a:pt x="221100" y="325422"/>
                  <a:pt x="219316" y="327206"/>
                </a:cubicBezTo>
                <a:cubicBezTo>
                  <a:pt x="217533" y="328991"/>
                  <a:pt x="216640" y="331198"/>
                  <a:pt x="216640" y="333827"/>
                </a:cubicBezTo>
                <a:lnTo>
                  <a:pt x="216640" y="387352"/>
                </a:lnTo>
                <a:cubicBezTo>
                  <a:pt x="216640" y="389981"/>
                  <a:pt x="217533" y="392188"/>
                  <a:pt x="219316" y="393972"/>
                </a:cubicBezTo>
                <a:cubicBezTo>
                  <a:pt x="221100" y="395756"/>
                  <a:pt x="223213" y="396648"/>
                  <a:pt x="225654" y="396648"/>
                </a:cubicBezTo>
                <a:lnTo>
                  <a:pt x="279743" y="396648"/>
                </a:lnTo>
                <a:cubicBezTo>
                  <a:pt x="282185" y="396648"/>
                  <a:pt x="284298" y="395756"/>
                  <a:pt x="286081" y="393972"/>
                </a:cubicBezTo>
                <a:cubicBezTo>
                  <a:pt x="287866" y="392188"/>
                  <a:pt x="288757" y="389981"/>
                  <a:pt x="288757" y="387352"/>
                </a:cubicBezTo>
                <a:lnTo>
                  <a:pt x="288757" y="333827"/>
                </a:lnTo>
                <a:cubicBezTo>
                  <a:pt x="288757" y="331198"/>
                  <a:pt x="287866" y="328991"/>
                  <a:pt x="286081" y="327206"/>
                </a:cubicBezTo>
                <a:cubicBezTo>
                  <a:pt x="284298" y="325422"/>
                  <a:pt x="282185" y="324530"/>
                  <a:pt x="279743" y="324530"/>
                </a:cubicBezTo>
                <a:lnTo>
                  <a:pt x="225654" y="324530"/>
                </a:lnTo>
                <a:close/>
              </a:path>
            </a:pathLst>
          </a:custGeom>
          <a:solidFill>
            <a:srgbClr val="0D95BC">
              <a:alpha val="50000"/>
            </a:srgbClr>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7" name="Freeform 450">
            <a:extLst>
              <a:ext uri="{FF2B5EF4-FFF2-40B4-BE49-F238E27FC236}">
                <a16:creationId xmlns:a16="http://schemas.microsoft.com/office/drawing/2014/main" id="{DC70D624-20DF-F0E7-7E43-DB696A5EA13C}"/>
              </a:ext>
            </a:extLst>
          </p:cNvPr>
          <p:cNvSpPr/>
          <p:nvPr/>
        </p:nvSpPr>
        <p:spPr>
          <a:xfrm>
            <a:off x="20955802" y="9569817"/>
            <a:ext cx="1621256" cy="1745072"/>
          </a:xfrm>
          <a:custGeom>
            <a:avLst/>
            <a:gdLst/>
            <a:ahLst/>
            <a:cxnLst/>
            <a:rect l="l" t="t" r="r" b="b"/>
            <a:pathLst>
              <a:path w="468766" h="504825">
                <a:moveTo>
                  <a:pt x="117192" y="0"/>
                </a:moveTo>
                <a:lnTo>
                  <a:pt x="135221" y="0"/>
                </a:lnTo>
                <a:cubicBezTo>
                  <a:pt x="147617" y="0"/>
                  <a:pt x="158228" y="4413"/>
                  <a:pt x="167054" y="13240"/>
                </a:cubicBezTo>
                <a:cubicBezTo>
                  <a:pt x="175881" y="22067"/>
                  <a:pt x="180295" y="32679"/>
                  <a:pt x="180295" y="45074"/>
                </a:cubicBezTo>
                <a:lnTo>
                  <a:pt x="180295" y="72118"/>
                </a:lnTo>
                <a:lnTo>
                  <a:pt x="288471" y="72118"/>
                </a:lnTo>
                <a:lnTo>
                  <a:pt x="288471" y="45074"/>
                </a:lnTo>
                <a:cubicBezTo>
                  <a:pt x="288471" y="32679"/>
                  <a:pt x="292885" y="22067"/>
                  <a:pt x="301712" y="13240"/>
                </a:cubicBezTo>
                <a:cubicBezTo>
                  <a:pt x="310539" y="4413"/>
                  <a:pt x="321150" y="0"/>
                  <a:pt x="333545" y="0"/>
                </a:cubicBezTo>
                <a:lnTo>
                  <a:pt x="351574" y="0"/>
                </a:lnTo>
                <a:cubicBezTo>
                  <a:pt x="363970" y="0"/>
                  <a:pt x="374581" y="4413"/>
                  <a:pt x="383408" y="13240"/>
                </a:cubicBezTo>
                <a:cubicBezTo>
                  <a:pt x="392235" y="22067"/>
                  <a:pt x="396648" y="32679"/>
                  <a:pt x="396648" y="45074"/>
                </a:cubicBezTo>
                <a:lnTo>
                  <a:pt x="396648" y="72118"/>
                </a:lnTo>
                <a:lnTo>
                  <a:pt x="432707" y="72118"/>
                </a:lnTo>
                <a:cubicBezTo>
                  <a:pt x="442473" y="72118"/>
                  <a:pt x="450924" y="75686"/>
                  <a:pt x="458061" y="82823"/>
                </a:cubicBezTo>
                <a:cubicBezTo>
                  <a:pt x="465198" y="89960"/>
                  <a:pt x="468766" y="98411"/>
                  <a:pt x="468766" y="108177"/>
                </a:cubicBezTo>
                <a:lnTo>
                  <a:pt x="468766" y="468766"/>
                </a:lnTo>
                <a:cubicBezTo>
                  <a:pt x="468766" y="478532"/>
                  <a:pt x="465198" y="486983"/>
                  <a:pt x="458061" y="494120"/>
                </a:cubicBezTo>
                <a:cubicBezTo>
                  <a:pt x="450924" y="501257"/>
                  <a:pt x="442473" y="504825"/>
                  <a:pt x="432707" y="504825"/>
                </a:cubicBezTo>
                <a:lnTo>
                  <a:pt x="36059" y="504825"/>
                </a:lnTo>
                <a:cubicBezTo>
                  <a:pt x="26293" y="504825"/>
                  <a:pt x="17841" y="501257"/>
                  <a:pt x="10705" y="494120"/>
                </a:cubicBezTo>
                <a:cubicBezTo>
                  <a:pt x="3568" y="486983"/>
                  <a:pt x="0" y="478532"/>
                  <a:pt x="0" y="468766"/>
                </a:cubicBezTo>
                <a:lnTo>
                  <a:pt x="0" y="108177"/>
                </a:lnTo>
                <a:cubicBezTo>
                  <a:pt x="0" y="98411"/>
                  <a:pt x="3568" y="89960"/>
                  <a:pt x="10705" y="82823"/>
                </a:cubicBezTo>
                <a:cubicBezTo>
                  <a:pt x="17841" y="75686"/>
                  <a:pt x="26293" y="72118"/>
                  <a:pt x="36059" y="72118"/>
                </a:cubicBezTo>
                <a:lnTo>
                  <a:pt x="72118" y="72118"/>
                </a:lnTo>
                <a:lnTo>
                  <a:pt x="72118" y="45074"/>
                </a:lnTo>
                <a:cubicBezTo>
                  <a:pt x="72118" y="32679"/>
                  <a:pt x="76531" y="22067"/>
                  <a:pt x="85358" y="13240"/>
                </a:cubicBezTo>
                <a:cubicBezTo>
                  <a:pt x="94185" y="4413"/>
                  <a:pt x="104797" y="0"/>
                  <a:pt x="117192" y="0"/>
                </a:cubicBezTo>
                <a:close/>
                <a:moveTo>
                  <a:pt x="117192" y="36059"/>
                </a:moveTo>
                <a:cubicBezTo>
                  <a:pt x="114750" y="36059"/>
                  <a:pt x="112637" y="36951"/>
                  <a:pt x="110853" y="38735"/>
                </a:cubicBezTo>
                <a:cubicBezTo>
                  <a:pt x="109069" y="40519"/>
                  <a:pt x="108177" y="42632"/>
                  <a:pt x="108177" y="45074"/>
                </a:cubicBezTo>
                <a:lnTo>
                  <a:pt x="108177" y="126206"/>
                </a:lnTo>
                <a:cubicBezTo>
                  <a:pt x="108177" y="128648"/>
                  <a:pt x="109069" y="130761"/>
                  <a:pt x="110853" y="132545"/>
                </a:cubicBezTo>
                <a:cubicBezTo>
                  <a:pt x="112637" y="134329"/>
                  <a:pt x="114750" y="135221"/>
                  <a:pt x="117192" y="135221"/>
                </a:cubicBezTo>
                <a:lnTo>
                  <a:pt x="135221" y="135221"/>
                </a:lnTo>
                <a:cubicBezTo>
                  <a:pt x="137663" y="135221"/>
                  <a:pt x="139775" y="134329"/>
                  <a:pt x="141559" y="132545"/>
                </a:cubicBezTo>
                <a:cubicBezTo>
                  <a:pt x="143344" y="130761"/>
                  <a:pt x="144236" y="128648"/>
                  <a:pt x="144236" y="126206"/>
                </a:cubicBezTo>
                <a:lnTo>
                  <a:pt x="144236" y="45074"/>
                </a:lnTo>
                <a:cubicBezTo>
                  <a:pt x="144236" y="42632"/>
                  <a:pt x="143344" y="40519"/>
                  <a:pt x="141559" y="38735"/>
                </a:cubicBezTo>
                <a:cubicBezTo>
                  <a:pt x="139775" y="36951"/>
                  <a:pt x="137663" y="36059"/>
                  <a:pt x="135221" y="36059"/>
                </a:cubicBezTo>
                <a:lnTo>
                  <a:pt x="117192" y="36059"/>
                </a:lnTo>
                <a:close/>
                <a:moveTo>
                  <a:pt x="36059" y="180295"/>
                </a:moveTo>
                <a:lnTo>
                  <a:pt x="36059" y="261427"/>
                </a:lnTo>
                <a:lnTo>
                  <a:pt x="117192" y="261427"/>
                </a:lnTo>
                <a:lnTo>
                  <a:pt x="117192" y="180295"/>
                </a:lnTo>
                <a:lnTo>
                  <a:pt x="36059" y="180295"/>
                </a:lnTo>
                <a:close/>
                <a:moveTo>
                  <a:pt x="135221" y="180295"/>
                </a:moveTo>
                <a:lnTo>
                  <a:pt x="135221" y="261427"/>
                </a:lnTo>
                <a:lnTo>
                  <a:pt x="225368" y="261427"/>
                </a:lnTo>
                <a:lnTo>
                  <a:pt x="225368" y="180295"/>
                </a:lnTo>
                <a:lnTo>
                  <a:pt x="135221" y="180295"/>
                </a:lnTo>
                <a:close/>
                <a:moveTo>
                  <a:pt x="243398" y="180295"/>
                </a:moveTo>
                <a:lnTo>
                  <a:pt x="243398" y="261427"/>
                </a:lnTo>
                <a:lnTo>
                  <a:pt x="333545" y="261427"/>
                </a:lnTo>
                <a:lnTo>
                  <a:pt x="333545" y="180295"/>
                </a:lnTo>
                <a:lnTo>
                  <a:pt x="243398" y="180295"/>
                </a:lnTo>
                <a:close/>
                <a:moveTo>
                  <a:pt x="351574" y="180295"/>
                </a:moveTo>
                <a:lnTo>
                  <a:pt x="351574" y="261427"/>
                </a:lnTo>
                <a:lnTo>
                  <a:pt x="432707" y="261427"/>
                </a:lnTo>
                <a:lnTo>
                  <a:pt x="432707" y="180295"/>
                </a:lnTo>
                <a:lnTo>
                  <a:pt x="351574" y="180295"/>
                </a:lnTo>
                <a:close/>
                <a:moveTo>
                  <a:pt x="36059" y="279457"/>
                </a:moveTo>
                <a:lnTo>
                  <a:pt x="36059" y="369604"/>
                </a:lnTo>
                <a:lnTo>
                  <a:pt x="117192" y="369604"/>
                </a:lnTo>
                <a:lnTo>
                  <a:pt x="117192" y="279457"/>
                </a:lnTo>
                <a:lnTo>
                  <a:pt x="36059" y="279457"/>
                </a:lnTo>
                <a:close/>
                <a:moveTo>
                  <a:pt x="135221" y="279457"/>
                </a:moveTo>
                <a:lnTo>
                  <a:pt x="135221" y="369604"/>
                </a:lnTo>
                <a:lnTo>
                  <a:pt x="225368" y="369604"/>
                </a:lnTo>
                <a:lnTo>
                  <a:pt x="225368" y="279457"/>
                </a:lnTo>
                <a:lnTo>
                  <a:pt x="135221" y="279457"/>
                </a:lnTo>
                <a:close/>
                <a:moveTo>
                  <a:pt x="243398" y="279457"/>
                </a:moveTo>
                <a:lnTo>
                  <a:pt x="243398" y="369604"/>
                </a:lnTo>
                <a:lnTo>
                  <a:pt x="333545" y="369604"/>
                </a:lnTo>
                <a:lnTo>
                  <a:pt x="333545" y="279457"/>
                </a:lnTo>
                <a:lnTo>
                  <a:pt x="243398" y="279457"/>
                </a:lnTo>
                <a:close/>
                <a:moveTo>
                  <a:pt x="351574" y="279457"/>
                </a:moveTo>
                <a:lnTo>
                  <a:pt x="351574" y="369604"/>
                </a:lnTo>
                <a:lnTo>
                  <a:pt x="432707" y="369604"/>
                </a:lnTo>
                <a:lnTo>
                  <a:pt x="432707" y="279457"/>
                </a:lnTo>
                <a:lnTo>
                  <a:pt x="351574" y="279457"/>
                </a:lnTo>
                <a:close/>
                <a:moveTo>
                  <a:pt x="36059" y="387634"/>
                </a:moveTo>
                <a:lnTo>
                  <a:pt x="36059" y="468766"/>
                </a:lnTo>
                <a:lnTo>
                  <a:pt x="117192" y="468766"/>
                </a:lnTo>
                <a:lnTo>
                  <a:pt x="117192" y="387634"/>
                </a:lnTo>
                <a:lnTo>
                  <a:pt x="36059" y="387634"/>
                </a:lnTo>
                <a:close/>
                <a:moveTo>
                  <a:pt x="135221" y="387634"/>
                </a:moveTo>
                <a:lnTo>
                  <a:pt x="135221" y="468766"/>
                </a:lnTo>
                <a:lnTo>
                  <a:pt x="225368" y="468766"/>
                </a:lnTo>
                <a:lnTo>
                  <a:pt x="225368" y="387634"/>
                </a:lnTo>
                <a:lnTo>
                  <a:pt x="135221" y="387634"/>
                </a:lnTo>
                <a:close/>
                <a:moveTo>
                  <a:pt x="243398" y="387634"/>
                </a:moveTo>
                <a:lnTo>
                  <a:pt x="243398" y="468766"/>
                </a:lnTo>
                <a:lnTo>
                  <a:pt x="333545" y="468766"/>
                </a:lnTo>
                <a:lnTo>
                  <a:pt x="333545" y="387634"/>
                </a:lnTo>
                <a:lnTo>
                  <a:pt x="243398" y="387634"/>
                </a:lnTo>
                <a:close/>
                <a:moveTo>
                  <a:pt x="351574" y="387634"/>
                </a:moveTo>
                <a:lnTo>
                  <a:pt x="351574" y="468766"/>
                </a:lnTo>
                <a:lnTo>
                  <a:pt x="432707" y="468766"/>
                </a:lnTo>
                <a:lnTo>
                  <a:pt x="432707" y="387634"/>
                </a:lnTo>
                <a:lnTo>
                  <a:pt x="351574" y="387634"/>
                </a:lnTo>
                <a:close/>
                <a:moveTo>
                  <a:pt x="333545" y="36059"/>
                </a:moveTo>
                <a:cubicBezTo>
                  <a:pt x="331104" y="36059"/>
                  <a:pt x="328990" y="36951"/>
                  <a:pt x="327207" y="38735"/>
                </a:cubicBezTo>
                <a:cubicBezTo>
                  <a:pt x="325423" y="40519"/>
                  <a:pt x="324531" y="42632"/>
                  <a:pt x="324531" y="45074"/>
                </a:cubicBezTo>
                <a:lnTo>
                  <a:pt x="324531" y="126206"/>
                </a:lnTo>
                <a:cubicBezTo>
                  <a:pt x="324531" y="128648"/>
                  <a:pt x="325423" y="130761"/>
                  <a:pt x="327207" y="132545"/>
                </a:cubicBezTo>
                <a:cubicBezTo>
                  <a:pt x="328990" y="134329"/>
                  <a:pt x="331104" y="135221"/>
                  <a:pt x="333545" y="135221"/>
                </a:cubicBezTo>
                <a:lnTo>
                  <a:pt x="351574" y="135221"/>
                </a:lnTo>
                <a:cubicBezTo>
                  <a:pt x="354016" y="135221"/>
                  <a:pt x="356129" y="134329"/>
                  <a:pt x="357913" y="132545"/>
                </a:cubicBezTo>
                <a:cubicBezTo>
                  <a:pt x="359697" y="130761"/>
                  <a:pt x="360590" y="128648"/>
                  <a:pt x="360590" y="126206"/>
                </a:cubicBezTo>
                <a:lnTo>
                  <a:pt x="360590" y="45074"/>
                </a:lnTo>
                <a:cubicBezTo>
                  <a:pt x="360590" y="42632"/>
                  <a:pt x="359697" y="40519"/>
                  <a:pt x="357913" y="38735"/>
                </a:cubicBezTo>
                <a:cubicBezTo>
                  <a:pt x="356129" y="36951"/>
                  <a:pt x="354016" y="36059"/>
                  <a:pt x="351574" y="36059"/>
                </a:cubicBezTo>
                <a:lnTo>
                  <a:pt x="333545" y="36059"/>
                </a:lnTo>
                <a:close/>
              </a:path>
            </a:pathLst>
          </a:custGeom>
          <a:solidFill>
            <a:srgbClr val="A2B969">
              <a:alpha val="50000"/>
            </a:srgbClr>
          </a:solidFill>
          <a:ln w="12700" cap="flat" cmpd="sng" algn="ctr">
            <a:noFill/>
            <a:prstDash val="solid"/>
            <a:miter lim="800000"/>
          </a:ln>
          <a:effectLst/>
        </p:spPr>
        <p:txBody>
          <a:bodyPr rtlCol="0" anchor="ctr"/>
          <a:lstStyle/>
          <a:p>
            <a:pPr algn="ctr" defTabSz="1828800" hangingPunct="1">
              <a:lnSpc>
                <a:spcPct val="100000"/>
              </a:lnSpc>
              <a:defRPr/>
            </a:pPr>
            <a:endParaRPr lang="en-US" sz="350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
        <p:nvSpPr>
          <p:cNvPr id="99" name="CuadroTexto 98">
            <a:extLst>
              <a:ext uri="{FF2B5EF4-FFF2-40B4-BE49-F238E27FC236}">
                <a16:creationId xmlns:a16="http://schemas.microsoft.com/office/drawing/2014/main" id="{C20C27C9-E77A-B765-27DE-0914A969AA4D}"/>
              </a:ext>
            </a:extLst>
          </p:cNvPr>
          <p:cNvSpPr txBox="1"/>
          <p:nvPr/>
        </p:nvSpPr>
        <p:spPr>
          <a:xfrm>
            <a:off x="12933394" y="9510559"/>
            <a:ext cx="5898480" cy="1754326"/>
          </a:xfrm>
          <a:prstGeom prst="rect">
            <a:avLst/>
          </a:prstGeom>
          <a:noFill/>
        </p:spPr>
        <p:txBody>
          <a:bodyPr wrap="square" rtlCol="0">
            <a:spAutoFit/>
          </a:bodyPr>
          <a:lstStyle/>
          <a:p>
            <a:pPr algn="l" defTabSz="1828800" hangingPunct="1">
              <a:lnSpc>
                <a:spcPct val="100000"/>
              </a:lnSpc>
            </a:pPr>
            <a:r>
              <a:rPr lang="es-ES" sz="3500" kern="1200" dirty="0">
                <a:solidFill>
                  <a:prstClr val="white"/>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cs typeface="Cavolini" panose="03000502040302020204" pitchFamily="66" charset="0"/>
              </a:rPr>
              <a:t>Incumplimiento del calendario académico vigente. </a:t>
            </a:r>
            <a:endParaRPr lang="es-CO" sz="3500" kern="1200" dirty="0">
              <a:solidFill>
                <a:prstClr val="white"/>
              </a:solidFill>
              <a:effectLst>
                <a:outerShdw blurRad="38100" dist="38100" dir="2700000" algn="tl">
                  <a:srgbClr val="000000">
                    <a:alpha val="43137"/>
                  </a:srgbClr>
                </a:outerShdw>
              </a:effectLst>
              <a:latin typeface="Century Gothic" panose="020B0502020202020204" pitchFamily="34" charset="0"/>
              <a:ea typeface="+mn-ea"/>
              <a:cs typeface="Cavolini" panose="03000502040302020204" pitchFamily="66" charset="0"/>
            </a:endParaRPr>
          </a:p>
        </p:txBody>
      </p:sp>
      <p:sp>
        <p:nvSpPr>
          <p:cNvPr id="103" name="CuadroTexto 102">
            <a:extLst>
              <a:ext uri="{FF2B5EF4-FFF2-40B4-BE49-F238E27FC236}">
                <a16:creationId xmlns:a16="http://schemas.microsoft.com/office/drawing/2014/main" id="{113372BD-9732-1F45-E99C-0D1A09457F93}"/>
              </a:ext>
            </a:extLst>
          </p:cNvPr>
          <p:cNvSpPr txBox="1"/>
          <p:nvPr/>
        </p:nvSpPr>
        <p:spPr>
          <a:xfrm>
            <a:off x="12962828" y="1814315"/>
            <a:ext cx="6247550" cy="1754326"/>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white"/>
                </a:solidFill>
                <a:latin typeface="Century Gothic" panose="020B0502020202020204" pitchFamily="34" charset="0"/>
              </a:rPr>
              <a:t>No disponibilidad de recursos bibliográficos adecuados y suficientes.</a:t>
            </a:r>
            <a:endParaRPr lang="es-CO" sz="3500" kern="1200" dirty="0">
              <a:solidFill>
                <a:prstClr val="white"/>
              </a:solidFill>
              <a:latin typeface="Century Gothic" panose="020B0502020202020204" pitchFamily="34" charset="0"/>
            </a:endParaRPr>
          </a:p>
        </p:txBody>
      </p:sp>
      <p:sp>
        <p:nvSpPr>
          <p:cNvPr id="109" name="CuadroTexto 108">
            <a:extLst>
              <a:ext uri="{FF2B5EF4-FFF2-40B4-BE49-F238E27FC236}">
                <a16:creationId xmlns:a16="http://schemas.microsoft.com/office/drawing/2014/main" id="{9CF32170-4258-0AC9-A4D5-21A781CA2C6B}"/>
              </a:ext>
            </a:extLst>
          </p:cNvPr>
          <p:cNvSpPr txBox="1"/>
          <p:nvPr/>
        </p:nvSpPr>
        <p:spPr>
          <a:xfrm>
            <a:off x="4640974" y="9074652"/>
            <a:ext cx="6813336" cy="2862322"/>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white"/>
                </a:solidFill>
                <a:latin typeface="Century Gothic" panose="020B0502020202020204" pitchFamily="34" charset="0"/>
              </a:rPr>
              <a:t>Dificultad en la operacionalización del plan de transición entre planes de estudios de un programa académico</a:t>
            </a:r>
            <a:r>
              <a:rPr lang="es-ES" sz="3500" kern="1200" dirty="0">
                <a:solidFill>
                  <a:prstClr val="white"/>
                </a:solidFill>
                <a:latin typeface="Century Gothic" panose="020B0502020202020204" pitchFamily="34" charset="0"/>
              </a:rPr>
              <a:t>.</a:t>
            </a:r>
            <a:endParaRPr lang="es-CO" sz="3500" kern="1200" dirty="0">
              <a:solidFill>
                <a:prstClr val="white"/>
              </a:solidFill>
              <a:latin typeface="Century Gothic" panose="020B0502020202020204" pitchFamily="34" charset="0"/>
            </a:endParaRPr>
          </a:p>
        </p:txBody>
      </p:sp>
      <p:sp>
        <p:nvSpPr>
          <p:cNvPr id="40" name="CuadroTexto 39">
            <a:extLst>
              <a:ext uri="{FF2B5EF4-FFF2-40B4-BE49-F238E27FC236}">
                <a16:creationId xmlns:a16="http://schemas.microsoft.com/office/drawing/2014/main" id="{C42714C1-4E05-3FF1-CF96-4D2FA04827EE}"/>
              </a:ext>
            </a:extLst>
          </p:cNvPr>
          <p:cNvSpPr txBox="1"/>
          <p:nvPr/>
        </p:nvSpPr>
        <p:spPr>
          <a:xfrm>
            <a:off x="12962828" y="5663647"/>
            <a:ext cx="6286140" cy="1754326"/>
          </a:xfrm>
          <a:prstGeom prst="rect">
            <a:avLst/>
          </a:prstGeom>
          <a:noFill/>
        </p:spPr>
        <p:txBody>
          <a:bodyPr wrap="square" rtlCol="0">
            <a:spAutoFit/>
          </a:bodyPr>
          <a:lstStyle>
            <a:defPPr>
              <a:defRPr lang="es-CO"/>
            </a:defPPr>
            <a:lvl1pPr>
              <a:defRPr>
                <a:solidFill>
                  <a:schemeClr val="bg1"/>
                </a:solidFill>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white"/>
                </a:solidFill>
                <a:latin typeface="Century Gothic" panose="020B0502020202020204" pitchFamily="34" charset="0"/>
              </a:rPr>
              <a:t>Desactualización de los planes de estudios y/o contenidos programáticos.</a:t>
            </a:r>
            <a:endParaRPr lang="es-CO" sz="3500" kern="1200" dirty="0">
              <a:solidFill>
                <a:prstClr val="white"/>
              </a:solidFill>
              <a:latin typeface="Century Gothic" panose="020B0502020202020204" pitchFamily="34" charset="0"/>
            </a:endParaRPr>
          </a:p>
        </p:txBody>
      </p:sp>
      <p:sp>
        <p:nvSpPr>
          <p:cNvPr id="46" name="Rectángulo 45">
            <a:extLst>
              <a:ext uri="{FF2B5EF4-FFF2-40B4-BE49-F238E27FC236}">
                <a16:creationId xmlns:a16="http://schemas.microsoft.com/office/drawing/2014/main" id="{2F0143C7-B4F0-4B55-AF36-56EFE63CB5C4}"/>
              </a:ext>
            </a:extLst>
          </p:cNvPr>
          <p:cNvSpPr/>
          <p:nvPr/>
        </p:nvSpPr>
        <p:spPr>
          <a:xfrm>
            <a:off x="4927553" y="-30315"/>
            <a:ext cx="13021764" cy="1015663"/>
          </a:xfrm>
          <a:prstGeom prst="rect">
            <a:avLst/>
          </a:prstGeom>
        </p:spPr>
        <p:txBody>
          <a:bodyPr wrap="square">
            <a:spAutoFit/>
          </a:bodyPr>
          <a:lstStyle/>
          <a:p>
            <a:pPr algn="ctr" defTabSz="914400" hangingPunct="1">
              <a:lnSpc>
                <a:spcPct val="100000"/>
              </a:lnSpc>
            </a:pPr>
            <a:r>
              <a:rPr lang="es-ES" sz="6000" b="1" kern="1200" spc="-50" dirty="0">
                <a:solidFill>
                  <a:schemeClr val="bg1"/>
                </a:solidFill>
                <a:latin typeface="Century Gothic" panose="020B0502020202020204" pitchFamily="34" charset="0"/>
                <a:cs typeface="Arial"/>
              </a:rPr>
              <a:t>PROCESO MISIONAL DOCENCIA</a:t>
            </a:r>
          </a:p>
        </p:txBody>
      </p:sp>
      <p:sp>
        <p:nvSpPr>
          <p:cNvPr id="41" name="TextBox 22">
            <a:extLst>
              <a:ext uri="{FF2B5EF4-FFF2-40B4-BE49-F238E27FC236}">
                <a16:creationId xmlns:a16="http://schemas.microsoft.com/office/drawing/2014/main" id="{281D1F21-CBA6-47CD-9F5A-A1DC10394B63}"/>
              </a:ext>
            </a:extLst>
          </p:cNvPr>
          <p:cNvSpPr txBox="1"/>
          <p:nvPr/>
        </p:nvSpPr>
        <p:spPr>
          <a:xfrm>
            <a:off x="0" y="12962895"/>
            <a:ext cx="10425937" cy="491801"/>
          </a:xfrm>
          <a:prstGeom prst="rect">
            <a:avLst/>
          </a:prstGeom>
          <a:noFill/>
        </p:spPr>
        <p:txBody>
          <a:bodyPr wrap="square" rtlCol="0" anchor="ctr" anchorCtr="0">
            <a:spAutoFit/>
          </a:bodyPr>
          <a:lstStyle/>
          <a:p>
            <a:pPr algn="ctr"/>
            <a:r>
              <a:rPr lang="es-ES" b="1" dirty="0">
                <a:solidFill>
                  <a:schemeClr val="bg1"/>
                </a:solidFill>
                <a:latin typeface="Century Gothic" panose="020B0502020202020204" pitchFamily="34" charset="0"/>
              </a:rPr>
              <a:t>DOC-DO-005</a:t>
            </a:r>
            <a:r>
              <a:rPr lang="es-ES" b="1" spc="600" dirty="0">
                <a:solidFill>
                  <a:schemeClr val="bg1"/>
                </a:solidFill>
                <a:latin typeface="Century Gothic" panose="020B0502020202020204" pitchFamily="34" charset="0"/>
              </a:rPr>
              <a:t>  </a:t>
            </a:r>
            <a:r>
              <a:rPr lang="es-MX" b="1" spc="600" dirty="0">
                <a:solidFill>
                  <a:schemeClr val="bg1"/>
                </a:solidFill>
                <a:latin typeface="Century Gothic" panose="020B0502020202020204" pitchFamily="34" charset="0"/>
                <a:ea typeface="Montserrat" charset="0"/>
                <a:cs typeface="Montserrat" charset="0"/>
              </a:rPr>
              <a:t>Matriz De Salida No Conforme</a:t>
            </a:r>
            <a:endParaRPr lang="en-US" b="1" spc="600" dirty="0">
              <a:solidFill>
                <a:schemeClr val="bg1"/>
              </a:solidFill>
              <a:latin typeface="Century Gothic" panose="020B0502020202020204" pitchFamily="34" charset="0"/>
              <a:ea typeface="Montserrat" charset="0"/>
              <a:cs typeface="Montserrat" charset="0"/>
            </a:endParaRPr>
          </a:p>
        </p:txBody>
      </p:sp>
      <p:sp>
        <p:nvSpPr>
          <p:cNvPr id="42" name="CuadroTexto 41">
            <a:extLst>
              <a:ext uri="{FF2B5EF4-FFF2-40B4-BE49-F238E27FC236}">
                <a16:creationId xmlns:a16="http://schemas.microsoft.com/office/drawing/2014/main" id="{457D2E14-6EC5-4D57-A87F-57474E915AC0}"/>
              </a:ext>
            </a:extLst>
          </p:cNvPr>
          <p:cNvSpPr txBox="1"/>
          <p:nvPr/>
        </p:nvSpPr>
        <p:spPr>
          <a:xfrm>
            <a:off x="4580882" y="1889275"/>
            <a:ext cx="6200133" cy="1708160"/>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MX" sz="3500" kern="1200" dirty="0">
                <a:solidFill>
                  <a:prstClr val="white"/>
                </a:solidFill>
                <a:latin typeface="Century Gothic" panose="020B0502020202020204" pitchFamily="34" charset="0"/>
              </a:rPr>
              <a:t>No disponibilidad de recursos de apoyo para la docencia.</a:t>
            </a:r>
            <a:endParaRPr lang="es-CO" sz="3500" kern="1200" dirty="0">
              <a:solidFill>
                <a:prstClr val="white"/>
              </a:solidFill>
              <a:latin typeface="Century Gothic" panose="020B0502020202020204" pitchFamily="34" charset="0"/>
            </a:endParaRPr>
          </a:p>
        </p:txBody>
      </p:sp>
      <p:sp>
        <p:nvSpPr>
          <p:cNvPr id="43" name="CuadroTexto 42">
            <a:extLst>
              <a:ext uri="{FF2B5EF4-FFF2-40B4-BE49-F238E27FC236}">
                <a16:creationId xmlns:a16="http://schemas.microsoft.com/office/drawing/2014/main" id="{0E5D9B4C-71AA-4EF7-903D-5D7C605D52F2}"/>
              </a:ext>
            </a:extLst>
          </p:cNvPr>
          <p:cNvSpPr txBox="1"/>
          <p:nvPr/>
        </p:nvSpPr>
        <p:spPr>
          <a:xfrm>
            <a:off x="4610494" y="5614091"/>
            <a:ext cx="6777649" cy="2185214"/>
          </a:xfrm>
          <a:prstGeom prst="rect">
            <a:avLst/>
          </a:prstGeom>
          <a:noFill/>
        </p:spPr>
        <p:txBody>
          <a:bodyPr wrap="square" rtlCol="0">
            <a:spAutoFit/>
          </a:bodyPr>
          <a:lstStyle>
            <a:defPPr>
              <a:defRPr lang="es-CO"/>
            </a:defPPr>
            <a:lvl1pPr>
              <a:defRPr>
                <a:effectLst>
                  <a:outerShdw blurRad="38100" dist="38100" dir="2700000" algn="tl">
                    <a:srgbClr val="000000">
                      <a:alpha val="43137"/>
                    </a:srgbClr>
                  </a:outerShdw>
                </a:effectLst>
                <a:latin typeface="Cavolini" panose="03000502040302020204" pitchFamily="66" charset="0"/>
                <a:ea typeface="Times New Roman" panose="02020603050405020304" pitchFamily="18" charset="0"/>
                <a:cs typeface="Cavolini" panose="03000502040302020204" pitchFamily="66" charset="0"/>
              </a:defRPr>
            </a:lvl1pPr>
          </a:lstStyle>
          <a:p>
            <a:pPr algn="l" defTabSz="1828800" hangingPunct="1">
              <a:lnSpc>
                <a:spcPct val="100000"/>
              </a:lnSpc>
            </a:pPr>
            <a:r>
              <a:rPr lang="es-ES" sz="3400" kern="1200" dirty="0">
                <a:solidFill>
                  <a:prstClr val="white"/>
                </a:solidFill>
                <a:latin typeface="Century Gothic" panose="020B0502020202020204" pitchFamily="34" charset="0"/>
              </a:rPr>
              <a:t>Modificación de grupos, horarios y/o docentes después de culminado el proceso de matrícula académica.</a:t>
            </a:r>
          </a:p>
        </p:txBody>
      </p:sp>
    </p:spTree>
    <p:extLst>
      <p:ext uri="{BB962C8B-B14F-4D97-AF65-F5344CB8AC3E}">
        <p14:creationId xmlns:p14="http://schemas.microsoft.com/office/powerpoint/2010/main" val="2163561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ángulo isósceles 4">
            <a:extLst>
              <a:ext uri="{FF2B5EF4-FFF2-40B4-BE49-F238E27FC236}">
                <a16:creationId xmlns:a16="http://schemas.microsoft.com/office/drawing/2014/main" id="{47C800F2-1590-492A-8BAC-69F802108848}"/>
              </a:ext>
            </a:extLst>
          </p:cNvPr>
          <p:cNvSpPr/>
          <p:nvPr/>
        </p:nvSpPr>
        <p:spPr>
          <a:xfrm rot="1827753">
            <a:off x="1046354" y="989246"/>
            <a:ext cx="13411517" cy="9620841"/>
          </a:xfrm>
          <a:prstGeom prst="triangle">
            <a:avLst>
              <a:gd name="adj" fmla="val 49845"/>
            </a:avLst>
          </a:prstGeom>
          <a:solidFill>
            <a:srgbClr val="EBF7FF"/>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aphicFrame>
        <p:nvGraphicFramePr>
          <p:cNvPr id="2" name="Diagrama 1">
            <a:extLst>
              <a:ext uri="{FF2B5EF4-FFF2-40B4-BE49-F238E27FC236}">
                <a16:creationId xmlns:a16="http://schemas.microsoft.com/office/drawing/2014/main" id="{12134DA0-5902-404B-899F-CD440E333024}"/>
              </a:ext>
            </a:extLst>
          </p:cNvPr>
          <p:cNvGraphicFramePr/>
          <p:nvPr>
            <p:extLst>
              <p:ext uri="{D42A27DB-BD31-4B8C-83A1-F6EECF244321}">
                <p14:modId xmlns:p14="http://schemas.microsoft.com/office/powerpoint/2010/main" val="546654693"/>
              </p:ext>
            </p:extLst>
          </p:nvPr>
        </p:nvGraphicFramePr>
        <p:xfrm>
          <a:off x="671513" y="1952192"/>
          <a:ext cx="21590925"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BAD19E59-D5DA-4201-BE20-3F7D9B138E66}"/>
              </a:ext>
            </a:extLst>
          </p:cNvPr>
          <p:cNvSpPr/>
          <p:nvPr/>
        </p:nvSpPr>
        <p:spPr>
          <a:xfrm>
            <a:off x="4927552" y="-30315"/>
            <a:ext cx="13752333"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INVESTIGACIÓN</a:t>
            </a:r>
          </a:p>
        </p:txBody>
      </p:sp>
      <p:sp>
        <p:nvSpPr>
          <p:cNvPr id="4" name="TextBox 22">
            <a:extLst>
              <a:ext uri="{FF2B5EF4-FFF2-40B4-BE49-F238E27FC236}">
                <a16:creationId xmlns:a16="http://schemas.microsoft.com/office/drawing/2014/main" id="{A0696EA2-E026-4194-BE90-C42260A8FBB9}"/>
              </a:ext>
            </a:extLst>
          </p:cNvPr>
          <p:cNvSpPr txBox="1"/>
          <p:nvPr/>
        </p:nvSpPr>
        <p:spPr>
          <a:xfrm>
            <a:off x="7069473" y="1058551"/>
            <a:ext cx="8666154" cy="502958"/>
          </a:xfrm>
          <a:prstGeom prst="rect">
            <a:avLst/>
          </a:prstGeom>
          <a:noFill/>
        </p:spPr>
        <p:txBody>
          <a:bodyPr wrap="none" rtlCol="0" anchor="ctr" anchorCtr="0">
            <a:spAutoFit/>
          </a:bodyPr>
          <a:lstStyle/>
          <a:p>
            <a:pPr algn="ctr"/>
            <a:r>
              <a:rPr lang="es-ES" b="1" dirty="0">
                <a:solidFill>
                  <a:srgbClr val="081F50"/>
                </a:solidFill>
              </a:rPr>
              <a:t>DOC-IN-010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4228974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iángulo isósceles 19">
            <a:extLst>
              <a:ext uri="{FF2B5EF4-FFF2-40B4-BE49-F238E27FC236}">
                <a16:creationId xmlns:a16="http://schemas.microsoft.com/office/drawing/2014/main" id="{EF52EA90-40EE-4F79-9AB4-BEA413BA0E53}"/>
              </a:ext>
            </a:extLst>
          </p:cNvPr>
          <p:cNvSpPr/>
          <p:nvPr/>
        </p:nvSpPr>
        <p:spPr>
          <a:xfrm rot="19862213">
            <a:off x="6567007" y="1473221"/>
            <a:ext cx="13763430" cy="7797761"/>
          </a:xfrm>
          <a:prstGeom prst="triangle">
            <a:avLst>
              <a:gd name="adj" fmla="val 49845"/>
            </a:avLst>
          </a:prstGeom>
          <a:solidFill>
            <a:srgbClr val="EBF7FF"/>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ángulo 2">
            <a:extLst>
              <a:ext uri="{FF2B5EF4-FFF2-40B4-BE49-F238E27FC236}">
                <a16:creationId xmlns:a16="http://schemas.microsoft.com/office/drawing/2014/main" id="{BAD19E59-D5DA-4201-BE20-3F7D9B138E66}"/>
              </a:ext>
            </a:extLst>
          </p:cNvPr>
          <p:cNvSpPr/>
          <p:nvPr/>
        </p:nvSpPr>
        <p:spPr>
          <a:xfrm>
            <a:off x="4927552" y="-30315"/>
            <a:ext cx="13752333"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INVESTIGACIÓN</a:t>
            </a:r>
          </a:p>
        </p:txBody>
      </p:sp>
      <p:sp>
        <p:nvSpPr>
          <p:cNvPr id="4" name="TextBox 22">
            <a:extLst>
              <a:ext uri="{FF2B5EF4-FFF2-40B4-BE49-F238E27FC236}">
                <a16:creationId xmlns:a16="http://schemas.microsoft.com/office/drawing/2014/main" id="{A0696EA2-E026-4194-BE90-C42260A8FBB9}"/>
              </a:ext>
            </a:extLst>
          </p:cNvPr>
          <p:cNvSpPr txBox="1"/>
          <p:nvPr/>
        </p:nvSpPr>
        <p:spPr>
          <a:xfrm>
            <a:off x="7069473" y="1058551"/>
            <a:ext cx="8666154" cy="502958"/>
          </a:xfrm>
          <a:prstGeom prst="rect">
            <a:avLst/>
          </a:prstGeom>
          <a:noFill/>
        </p:spPr>
        <p:txBody>
          <a:bodyPr wrap="none" rtlCol="0" anchor="ctr" anchorCtr="0">
            <a:spAutoFit/>
          </a:bodyPr>
          <a:lstStyle/>
          <a:p>
            <a:pPr algn="ctr"/>
            <a:r>
              <a:rPr lang="es-ES" b="1" dirty="0">
                <a:solidFill>
                  <a:srgbClr val="081F50"/>
                </a:solidFill>
              </a:rPr>
              <a:t>DOC-IN-010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
        <p:nvSpPr>
          <p:cNvPr id="17" name="Forma libre 12">
            <a:extLst>
              <a:ext uri="{FF2B5EF4-FFF2-40B4-BE49-F238E27FC236}">
                <a16:creationId xmlns:a16="http://schemas.microsoft.com/office/drawing/2014/main" id="{D2D15907-41FF-4E8C-B46D-7E10A958F49E}"/>
              </a:ext>
            </a:extLst>
          </p:cNvPr>
          <p:cNvSpPr/>
          <p:nvPr/>
        </p:nvSpPr>
        <p:spPr>
          <a:xfrm>
            <a:off x="8383679" y="2930417"/>
            <a:ext cx="6023424" cy="1902821"/>
          </a:xfrm>
          <a:custGeom>
            <a:avLst/>
            <a:gdLst>
              <a:gd name="connsiteX0" fmla="*/ 0 w 5486995"/>
              <a:gd name="connsiteY0" fmla="*/ 0 h 1872000"/>
              <a:gd name="connsiteX1" fmla="*/ 5486995 w 5486995"/>
              <a:gd name="connsiteY1" fmla="*/ 0 h 1872000"/>
              <a:gd name="connsiteX2" fmla="*/ 5486995 w 5486995"/>
              <a:gd name="connsiteY2" fmla="*/ 1872000 h 1872000"/>
              <a:gd name="connsiteX3" fmla="*/ 0 w 5486995"/>
              <a:gd name="connsiteY3" fmla="*/ 1872000 h 1872000"/>
              <a:gd name="connsiteX4" fmla="*/ 0 w 5486995"/>
              <a:gd name="connsiteY4" fmla="*/ 0 h 18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1872000">
                <a:moveTo>
                  <a:pt x="0" y="0"/>
                </a:moveTo>
                <a:lnTo>
                  <a:pt x="5486995" y="0"/>
                </a:lnTo>
                <a:lnTo>
                  <a:pt x="5486995" y="1872000"/>
                </a:lnTo>
                <a:lnTo>
                  <a:pt x="0" y="1872000"/>
                </a:lnTo>
                <a:lnTo>
                  <a:pt x="0" y="0"/>
                </a:lnTo>
                <a:close/>
              </a:path>
            </a:pathLst>
          </a:custGeom>
          <a:solidFill>
            <a:schemeClr val="accent5">
              <a:lumMod val="50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MX" sz="2800" b="1" kern="1200">
                <a:latin typeface="Century Gothic" panose="020B0502020202020204" pitchFamily="34" charset="0"/>
              </a:rPr>
              <a:t>Apoyo a las actividades y necesidades de los grupos de investigación</a:t>
            </a:r>
            <a:endParaRPr lang="es-MX" sz="2800" b="1" kern="1200" dirty="0">
              <a:latin typeface="Century Gothic" panose="020B0502020202020204" pitchFamily="34" charset="0"/>
            </a:endParaRPr>
          </a:p>
        </p:txBody>
      </p:sp>
      <p:sp>
        <p:nvSpPr>
          <p:cNvPr id="18" name="Forma libre 13">
            <a:extLst>
              <a:ext uri="{FF2B5EF4-FFF2-40B4-BE49-F238E27FC236}">
                <a16:creationId xmlns:a16="http://schemas.microsoft.com/office/drawing/2014/main" id="{CEC174BE-11EB-45F8-84C7-9DB4DF595BAF}"/>
              </a:ext>
            </a:extLst>
          </p:cNvPr>
          <p:cNvSpPr/>
          <p:nvPr/>
        </p:nvSpPr>
        <p:spPr>
          <a:xfrm>
            <a:off x="8383679" y="4833238"/>
            <a:ext cx="6023424" cy="5544242"/>
          </a:xfrm>
          <a:custGeom>
            <a:avLst/>
            <a:gdLst>
              <a:gd name="connsiteX0" fmla="*/ 0 w 5486995"/>
              <a:gd name="connsiteY0" fmla="*/ 0 h 5454438"/>
              <a:gd name="connsiteX1" fmla="*/ 5486995 w 5486995"/>
              <a:gd name="connsiteY1" fmla="*/ 0 h 5454438"/>
              <a:gd name="connsiteX2" fmla="*/ 5486995 w 5486995"/>
              <a:gd name="connsiteY2" fmla="*/ 5454438 h 5454438"/>
              <a:gd name="connsiteX3" fmla="*/ 0 w 5486995"/>
              <a:gd name="connsiteY3" fmla="*/ 5454438 h 5454438"/>
              <a:gd name="connsiteX4" fmla="*/ 0 w 5486995"/>
              <a:gd name="connsiteY4" fmla="*/ 0 h 545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5454438">
                <a:moveTo>
                  <a:pt x="0" y="0"/>
                </a:moveTo>
                <a:lnTo>
                  <a:pt x="5486995" y="0"/>
                </a:lnTo>
                <a:lnTo>
                  <a:pt x="5486995" y="5454438"/>
                </a:lnTo>
                <a:lnTo>
                  <a:pt x="0" y="5454438"/>
                </a:lnTo>
                <a:lnTo>
                  <a:pt x="0" y="0"/>
                </a:lnTo>
                <a:close/>
              </a:path>
            </a:pathLst>
          </a:cu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Inaplicabilidad de la normatividad del proceso de investigación</a:t>
            </a:r>
            <a:r>
              <a:rPr lang="es-CO" dirty="0">
                <a:solidFill>
                  <a:srgbClr val="081F50"/>
                </a:solidFill>
                <a:latin typeface="Century Gothic" panose="020B0502020202020204" pitchFamily="34" charset="0"/>
              </a:rPr>
              <a:t>.</a:t>
            </a:r>
            <a:endParaRPr lang="es-MX" dirty="0">
              <a:solidFill>
                <a:srgbClr val="081F50"/>
              </a:solidFill>
              <a:latin typeface="Century Gothic" panose="020B0502020202020204" pitchFamily="34" charset="0"/>
            </a:endParaRPr>
          </a:p>
        </p:txBody>
      </p:sp>
      <p:sp>
        <p:nvSpPr>
          <p:cNvPr id="15" name="Forma libre 14">
            <a:extLst>
              <a:ext uri="{FF2B5EF4-FFF2-40B4-BE49-F238E27FC236}">
                <a16:creationId xmlns:a16="http://schemas.microsoft.com/office/drawing/2014/main" id="{8527A63B-70A6-4BD5-B29E-F5B449C6CF71}"/>
              </a:ext>
            </a:extLst>
          </p:cNvPr>
          <p:cNvSpPr/>
          <p:nvPr/>
        </p:nvSpPr>
        <p:spPr>
          <a:xfrm>
            <a:off x="15575216" y="2959612"/>
            <a:ext cx="5782555" cy="1872000"/>
          </a:xfrm>
          <a:custGeom>
            <a:avLst/>
            <a:gdLst>
              <a:gd name="connsiteX0" fmla="*/ 0 w 5486995"/>
              <a:gd name="connsiteY0" fmla="*/ 0 h 1872000"/>
              <a:gd name="connsiteX1" fmla="*/ 5486995 w 5486995"/>
              <a:gd name="connsiteY1" fmla="*/ 0 h 1872000"/>
              <a:gd name="connsiteX2" fmla="*/ 5486995 w 5486995"/>
              <a:gd name="connsiteY2" fmla="*/ 1872000 h 1872000"/>
              <a:gd name="connsiteX3" fmla="*/ 0 w 5486995"/>
              <a:gd name="connsiteY3" fmla="*/ 1872000 h 1872000"/>
              <a:gd name="connsiteX4" fmla="*/ 0 w 5486995"/>
              <a:gd name="connsiteY4" fmla="*/ 0 h 18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1872000">
                <a:moveTo>
                  <a:pt x="0" y="0"/>
                </a:moveTo>
                <a:lnTo>
                  <a:pt x="5486995" y="0"/>
                </a:lnTo>
                <a:lnTo>
                  <a:pt x="5486995" y="1872000"/>
                </a:lnTo>
                <a:lnTo>
                  <a:pt x="0" y="1872000"/>
                </a:lnTo>
                <a:lnTo>
                  <a:pt x="0" y="0"/>
                </a:lnTo>
                <a:close/>
              </a:path>
            </a:pathLst>
          </a:custGeom>
          <a:solidFill>
            <a:schemeClr val="accent3">
              <a:lumMod val="75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MX" sz="2800" b="1" kern="1200">
                <a:latin typeface="Century Gothic" panose="020B0502020202020204" pitchFamily="34" charset="0"/>
              </a:rPr>
              <a:t>Gestión de los recursos logísticos para el desarrollo de las actividades de los grupos de Investigación</a:t>
            </a:r>
            <a:endParaRPr lang="es-MX" sz="2800" b="1" kern="1200" dirty="0">
              <a:latin typeface="Century Gothic" panose="020B0502020202020204" pitchFamily="34" charset="0"/>
            </a:endParaRPr>
          </a:p>
        </p:txBody>
      </p:sp>
      <p:sp>
        <p:nvSpPr>
          <p:cNvPr id="16" name="Forma libre 15">
            <a:extLst>
              <a:ext uri="{FF2B5EF4-FFF2-40B4-BE49-F238E27FC236}">
                <a16:creationId xmlns:a16="http://schemas.microsoft.com/office/drawing/2014/main" id="{0AFD7FD7-E6D8-467A-98C3-39B136AD9C00}"/>
              </a:ext>
            </a:extLst>
          </p:cNvPr>
          <p:cNvSpPr/>
          <p:nvPr/>
        </p:nvSpPr>
        <p:spPr>
          <a:xfrm>
            <a:off x="15575215" y="4851405"/>
            <a:ext cx="5782555" cy="5454438"/>
          </a:xfrm>
          <a:custGeom>
            <a:avLst/>
            <a:gdLst>
              <a:gd name="connsiteX0" fmla="*/ 0 w 5486995"/>
              <a:gd name="connsiteY0" fmla="*/ 0 h 5454438"/>
              <a:gd name="connsiteX1" fmla="*/ 5486995 w 5486995"/>
              <a:gd name="connsiteY1" fmla="*/ 0 h 5454438"/>
              <a:gd name="connsiteX2" fmla="*/ 5486995 w 5486995"/>
              <a:gd name="connsiteY2" fmla="*/ 5454438 h 5454438"/>
              <a:gd name="connsiteX3" fmla="*/ 0 w 5486995"/>
              <a:gd name="connsiteY3" fmla="*/ 5454438 h 5454438"/>
              <a:gd name="connsiteX4" fmla="*/ 0 w 5486995"/>
              <a:gd name="connsiteY4" fmla="*/ 0 h 545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5454438">
                <a:moveTo>
                  <a:pt x="0" y="0"/>
                </a:moveTo>
                <a:lnTo>
                  <a:pt x="5486995" y="0"/>
                </a:lnTo>
                <a:lnTo>
                  <a:pt x="5486995" y="5454438"/>
                </a:lnTo>
                <a:lnTo>
                  <a:pt x="0" y="5454438"/>
                </a:lnTo>
                <a:lnTo>
                  <a:pt x="0" y="0"/>
                </a:lnTo>
                <a:close/>
              </a:path>
            </a:pathLst>
          </a:cu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Falla de coordinación logística para el desarrollo de videoconferencias</a:t>
            </a:r>
            <a:r>
              <a:rPr lang="es-CO" dirty="0">
                <a:solidFill>
                  <a:srgbClr val="081F50"/>
                </a:solidFill>
                <a:latin typeface="Century Gothic" panose="020B0502020202020204" pitchFamily="34" charset="0"/>
              </a:rPr>
              <a:t>.</a:t>
            </a: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Falta de planificación para participar en eventos de transferencia del conocimiento.</a:t>
            </a: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p:txBody>
      </p:sp>
      <p:sp>
        <p:nvSpPr>
          <p:cNvPr id="14" name="Rectángulo 13">
            <a:extLst>
              <a:ext uri="{FF2B5EF4-FFF2-40B4-BE49-F238E27FC236}">
                <a16:creationId xmlns:a16="http://schemas.microsoft.com/office/drawing/2014/main" id="{28056DB3-DA48-4724-B5F3-7C8FBD070278}"/>
              </a:ext>
            </a:extLst>
          </p:cNvPr>
          <p:cNvSpPr/>
          <p:nvPr/>
        </p:nvSpPr>
        <p:spPr>
          <a:xfrm>
            <a:off x="1230470" y="2910625"/>
            <a:ext cx="6023423" cy="1738681"/>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CO" sz="2800" b="1" dirty="0">
                <a:latin typeface="Century Gothic" panose="020B0502020202020204" pitchFamily="34" charset="0"/>
              </a:rPr>
              <a:t>Aseguramiento de recursos económicos para apoyo a Grupos de Investigación</a:t>
            </a:r>
            <a:endParaRPr lang="es-MX" sz="2800" b="1" kern="1200" dirty="0">
              <a:latin typeface="Century Gothic" panose="020B0502020202020204" pitchFamily="34" charset="0"/>
            </a:endParaRPr>
          </a:p>
        </p:txBody>
      </p:sp>
      <p:grpSp>
        <p:nvGrpSpPr>
          <p:cNvPr id="10" name="Grupo 9">
            <a:extLst>
              <a:ext uri="{FF2B5EF4-FFF2-40B4-BE49-F238E27FC236}">
                <a16:creationId xmlns:a16="http://schemas.microsoft.com/office/drawing/2014/main" id="{73AE9775-A34B-43BF-B983-30FF390C705B}"/>
              </a:ext>
            </a:extLst>
          </p:cNvPr>
          <p:cNvGrpSpPr/>
          <p:nvPr/>
        </p:nvGrpSpPr>
        <p:grpSpPr>
          <a:xfrm>
            <a:off x="1230470" y="4629371"/>
            <a:ext cx="6023424" cy="5748110"/>
            <a:chOff x="12515977" y="3812110"/>
            <a:chExt cx="6145108" cy="5085112"/>
          </a:xfrm>
        </p:grpSpPr>
        <p:sp>
          <p:nvSpPr>
            <p:cNvPr id="11" name="Rectángulo 10">
              <a:extLst>
                <a:ext uri="{FF2B5EF4-FFF2-40B4-BE49-F238E27FC236}">
                  <a16:creationId xmlns:a16="http://schemas.microsoft.com/office/drawing/2014/main" id="{C7F30F84-6616-4566-98D4-DD32900D6BC1}"/>
                </a:ext>
              </a:extLst>
            </p:cNvPr>
            <p:cNvSpPr/>
            <p:nvPr/>
          </p:nvSpPr>
          <p:spPr>
            <a:xfrm>
              <a:off x="12515977" y="3812110"/>
              <a:ext cx="6145108" cy="5085112"/>
            </a:xfrm>
            <a:prstGeom prst="rect">
              <a:avLst/>
            </a:prstGeom>
            <a:solidFill>
              <a:srgbClr val="C5C5C5">
                <a:lumMod val="20000"/>
                <a:lumOff val="80000"/>
                <a:alpha val="90000"/>
              </a:srgbClr>
            </a:solidFill>
            <a:ln w="25400" cap="flat" cmpd="sng" algn="ctr">
              <a:noFill/>
              <a:prstDash val="solid"/>
            </a:ln>
            <a:effectLst/>
          </p:spPr>
        </p:sp>
        <p:sp>
          <p:nvSpPr>
            <p:cNvPr id="12" name="Rectángulo 11">
              <a:extLst>
                <a:ext uri="{FF2B5EF4-FFF2-40B4-BE49-F238E27FC236}">
                  <a16:creationId xmlns:a16="http://schemas.microsoft.com/office/drawing/2014/main" id="{33B5C212-6AAE-4CDF-9ED1-EB46F342B91A}"/>
                </a:ext>
              </a:extLst>
            </p:cNvPr>
            <p:cNvSpPr/>
            <p:nvPr/>
          </p:nvSpPr>
          <p:spPr>
            <a:xfrm>
              <a:off x="12515977" y="3812110"/>
              <a:ext cx="5486995" cy="5085112"/>
            </a:xfrm>
            <a:prstGeom prst="rect">
              <a:avLst/>
            </a:pr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lvl="1"/>
              <a:endParaRPr lang="es-MX" dirty="0"/>
            </a:p>
          </p:txBody>
        </p:sp>
      </p:grpSp>
      <p:sp>
        <p:nvSpPr>
          <p:cNvPr id="19" name="Rectángulo 18">
            <a:extLst>
              <a:ext uri="{FF2B5EF4-FFF2-40B4-BE49-F238E27FC236}">
                <a16:creationId xmlns:a16="http://schemas.microsoft.com/office/drawing/2014/main" id="{743B114F-DA49-4A44-9761-34DFD5443432}"/>
              </a:ext>
            </a:extLst>
          </p:cNvPr>
          <p:cNvSpPr/>
          <p:nvPr/>
        </p:nvSpPr>
        <p:spPr>
          <a:xfrm>
            <a:off x="1356707" y="5133904"/>
            <a:ext cx="5615591" cy="4925003"/>
          </a:xfrm>
          <a:prstGeom prst="rect">
            <a:avLst/>
          </a:pr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indent="-342900">
              <a:buFont typeface="Arial" panose="020B0604020202020204" pitchFamily="34" charset="0"/>
              <a:buChar char="•"/>
            </a:pPr>
            <a:r>
              <a:rPr lang="es-MX" dirty="0">
                <a:solidFill>
                  <a:srgbClr val="081F50"/>
                </a:solidFill>
                <a:latin typeface="Century Gothic" panose="020B0502020202020204" pitchFamily="34" charset="0"/>
              </a:rPr>
              <a:t>Ausencia de planificación de recursos económicos para movilidad</a:t>
            </a:r>
            <a:r>
              <a:rPr lang="es-CO" dirty="0">
                <a:solidFill>
                  <a:srgbClr val="081F50"/>
                </a:solidFill>
                <a:latin typeface="Century Gothic" panose="020B0502020202020204" pitchFamily="34" charset="0"/>
              </a:rPr>
              <a:t>.</a:t>
            </a:r>
          </a:p>
          <a:p>
            <a:pPr marL="342900" indent="-342900">
              <a:buFont typeface="Arial" panose="020B0604020202020204" pitchFamily="34" charset="0"/>
              <a:buChar char="•"/>
            </a:pPr>
            <a:endParaRPr lang="es-CO" dirty="0">
              <a:solidFill>
                <a:srgbClr val="081F50"/>
              </a:solidFill>
              <a:latin typeface="Century Gothic" panose="020B0502020202020204" pitchFamily="34" charset="0"/>
            </a:endParaRPr>
          </a:p>
          <a:p>
            <a:pPr marL="342900" indent="-342900">
              <a:buFont typeface="Arial" panose="020B0604020202020204" pitchFamily="34" charset="0"/>
              <a:buChar char="•"/>
            </a:pPr>
            <a:r>
              <a:rPr lang="es-MX" dirty="0">
                <a:solidFill>
                  <a:srgbClr val="081F50"/>
                </a:solidFill>
                <a:latin typeface="Century Gothic" panose="020B0502020202020204" pitchFamily="34" charset="0"/>
              </a:rPr>
              <a:t>Ausencia de planificación de recursos económicos para las publicaciones</a:t>
            </a:r>
            <a:r>
              <a:rPr lang="es-CO" dirty="0">
                <a:solidFill>
                  <a:srgbClr val="081F50"/>
                </a:solidFill>
                <a:latin typeface="Century Gothic" panose="020B0502020202020204" pitchFamily="34" charset="0"/>
              </a:rPr>
              <a:t>.</a:t>
            </a:r>
          </a:p>
          <a:p>
            <a:pPr marL="342900" indent="-342900">
              <a:buFont typeface="Arial" panose="020B0604020202020204" pitchFamily="34" charset="0"/>
              <a:buChar char="•"/>
            </a:pPr>
            <a:endParaRPr lang="es-CO" dirty="0">
              <a:solidFill>
                <a:srgbClr val="081F50"/>
              </a:solidFill>
              <a:latin typeface="Century Gothic" panose="020B0502020202020204" pitchFamily="34" charset="0"/>
            </a:endParaRPr>
          </a:p>
          <a:p>
            <a:pPr marL="342900" indent="-342900">
              <a:buFont typeface="Arial" panose="020B0604020202020204" pitchFamily="34" charset="0"/>
              <a:buChar char="•"/>
            </a:pPr>
            <a:r>
              <a:rPr lang="es-CO" dirty="0">
                <a:solidFill>
                  <a:srgbClr val="081F50"/>
                </a:solidFill>
                <a:latin typeface="Century Gothic" panose="020B0502020202020204" pitchFamily="34" charset="0"/>
              </a:rPr>
              <a:t>Ausencia de planificación de recursos para convocatorias internas.</a:t>
            </a:r>
            <a:endParaRPr lang="es-MX" dirty="0">
              <a:solidFill>
                <a:srgbClr val="081F50"/>
              </a:solidFill>
              <a:latin typeface="Century Gothic" panose="020B0502020202020204" pitchFamily="34" charset="0"/>
            </a:endParaRPr>
          </a:p>
        </p:txBody>
      </p:sp>
    </p:spTree>
    <p:extLst>
      <p:ext uri="{BB962C8B-B14F-4D97-AF65-F5344CB8AC3E}">
        <p14:creationId xmlns:p14="http://schemas.microsoft.com/office/powerpoint/2010/main" val="1551651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riángulo isósceles 16">
            <a:extLst>
              <a:ext uri="{FF2B5EF4-FFF2-40B4-BE49-F238E27FC236}">
                <a16:creationId xmlns:a16="http://schemas.microsoft.com/office/drawing/2014/main" id="{17C7E014-CAD5-4967-BDF7-6D470320D341}"/>
              </a:ext>
            </a:extLst>
          </p:cNvPr>
          <p:cNvSpPr/>
          <p:nvPr/>
        </p:nvSpPr>
        <p:spPr>
          <a:xfrm rot="20504017">
            <a:off x="2478327" y="2741016"/>
            <a:ext cx="17007997" cy="7586268"/>
          </a:xfrm>
          <a:prstGeom prst="triangle">
            <a:avLst>
              <a:gd name="adj" fmla="val 75755"/>
            </a:avLst>
          </a:prstGeom>
          <a:solidFill>
            <a:srgbClr val="EBF7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ángulo 2">
            <a:extLst>
              <a:ext uri="{FF2B5EF4-FFF2-40B4-BE49-F238E27FC236}">
                <a16:creationId xmlns:a16="http://schemas.microsoft.com/office/drawing/2014/main" id="{BAD19E59-D5DA-4201-BE20-3F7D9B138E66}"/>
              </a:ext>
            </a:extLst>
          </p:cNvPr>
          <p:cNvSpPr/>
          <p:nvPr/>
        </p:nvSpPr>
        <p:spPr>
          <a:xfrm>
            <a:off x="4927552" y="-30315"/>
            <a:ext cx="13752333"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INVESTIGACIÓN</a:t>
            </a:r>
          </a:p>
        </p:txBody>
      </p:sp>
      <p:sp>
        <p:nvSpPr>
          <p:cNvPr id="4" name="TextBox 22">
            <a:extLst>
              <a:ext uri="{FF2B5EF4-FFF2-40B4-BE49-F238E27FC236}">
                <a16:creationId xmlns:a16="http://schemas.microsoft.com/office/drawing/2014/main" id="{A0696EA2-E026-4194-BE90-C42260A8FBB9}"/>
              </a:ext>
            </a:extLst>
          </p:cNvPr>
          <p:cNvSpPr txBox="1"/>
          <p:nvPr/>
        </p:nvSpPr>
        <p:spPr>
          <a:xfrm>
            <a:off x="7069473" y="1058551"/>
            <a:ext cx="8666154" cy="502958"/>
          </a:xfrm>
          <a:prstGeom prst="rect">
            <a:avLst/>
          </a:prstGeom>
          <a:noFill/>
        </p:spPr>
        <p:txBody>
          <a:bodyPr wrap="none" rtlCol="0" anchor="ctr" anchorCtr="0">
            <a:spAutoFit/>
          </a:bodyPr>
          <a:lstStyle/>
          <a:p>
            <a:pPr algn="ctr"/>
            <a:r>
              <a:rPr lang="es-ES" b="1" dirty="0">
                <a:solidFill>
                  <a:srgbClr val="081F50"/>
                </a:solidFill>
              </a:rPr>
              <a:t>DOC-IN-010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
        <p:nvSpPr>
          <p:cNvPr id="7" name="Forma libre 8">
            <a:extLst>
              <a:ext uri="{FF2B5EF4-FFF2-40B4-BE49-F238E27FC236}">
                <a16:creationId xmlns:a16="http://schemas.microsoft.com/office/drawing/2014/main" id="{1DE6797B-AD88-48BA-8556-617D61DC6005}"/>
              </a:ext>
            </a:extLst>
          </p:cNvPr>
          <p:cNvSpPr/>
          <p:nvPr/>
        </p:nvSpPr>
        <p:spPr>
          <a:xfrm>
            <a:off x="16535812" y="3185588"/>
            <a:ext cx="6029496" cy="1778220"/>
          </a:xfrm>
          <a:custGeom>
            <a:avLst/>
            <a:gdLst>
              <a:gd name="connsiteX0" fmla="*/ 0 w 6029496"/>
              <a:gd name="connsiteY0" fmla="*/ 0 h 1872000"/>
              <a:gd name="connsiteX1" fmla="*/ 6029496 w 6029496"/>
              <a:gd name="connsiteY1" fmla="*/ 0 h 1872000"/>
              <a:gd name="connsiteX2" fmla="*/ 6029496 w 6029496"/>
              <a:gd name="connsiteY2" fmla="*/ 1872000 h 1872000"/>
              <a:gd name="connsiteX3" fmla="*/ 0 w 6029496"/>
              <a:gd name="connsiteY3" fmla="*/ 1872000 h 1872000"/>
              <a:gd name="connsiteX4" fmla="*/ 0 w 6029496"/>
              <a:gd name="connsiteY4" fmla="*/ 0 h 18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496" h="1872000">
                <a:moveTo>
                  <a:pt x="0" y="0"/>
                </a:moveTo>
                <a:lnTo>
                  <a:pt x="6029496" y="0"/>
                </a:lnTo>
                <a:lnTo>
                  <a:pt x="6029496" y="1872000"/>
                </a:lnTo>
                <a:lnTo>
                  <a:pt x="0" y="1872000"/>
                </a:lnTo>
                <a:lnTo>
                  <a:pt x="0" y="0"/>
                </a:lnTo>
                <a:close/>
              </a:path>
            </a:pathLst>
          </a:custGeom>
          <a:solidFill>
            <a:schemeClr val="accent4">
              <a:lumMod val="75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S" sz="2800" b="1" kern="1200" dirty="0">
                <a:latin typeface="Century Gothic" panose="020B0502020202020204" pitchFamily="34" charset="0"/>
              </a:rPr>
              <a:t>Publicaciones </a:t>
            </a:r>
            <a:endParaRPr lang="es-MX" sz="2800" b="1" kern="1200" dirty="0">
              <a:latin typeface="Century Gothic" panose="020B0502020202020204" pitchFamily="34" charset="0"/>
            </a:endParaRPr>
          </a:p>
        </p:txBody>
      </p:sp>
      <p:sp>
        <p:nvSpPr>
          <p:cNvPr id="8" name="Forma libre 21">
            <a:extLst>
              <a:ext uri="{FF2B5EF4-FFF2-40B4-BE49-F238E27FC236}">
                <a16:creationId xmlns:a16="http://schemas.microsoft.com/office/drawing/2014/main" id="{25CEFE98-9001-4E3D-90DC-4321474DCAED}"/>
              </a:ext>
            </a:extLst>
          </p:cNvPr>
          <p:cNvSpPr/>
          <p:nvPr/>
        </p:nvSpPr>
        <p:spPr>
          <a:xfrm>
            <a:off x="16535812" y="4963808"/>
            <a:ext cx="6029496" cy="5842737"/>
          </a:xfrm>
          <a:custGeom>
            <a:avLst/>
            <a:gdLst>
              <a:gd name="connsiteX0" fmla="*/ 0 w 6029496"/>
              <a:gd name="connsiteY0" fmla="*/ 0 h 8892437"/>
              <a:gd name="connsiteX1" fmla="*/ 6029496 w 6029496"/>
              <a:gd name="connsiteY1" fmla="*/ 0 h 8892437"/>
              <a:gd name="connsiteX2" fmla="*/ 6029496 w 6029496"/>
              <a:gd name="connsiteY2" fmla="*/ 8892437 h 8892437"/>
              <a:gd name="connsiteX3" fmla="*/ 0 w 6029496"/>
              <a:gd name="connsiteY3" fmla="*/ 8892437 h 8892437"/>
              <a:gd name="connsiteX4" fmla="*/ 0 w 6029496"/>
              <a:gd name="connsiteY4" fmla="*/ 0 h 889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496" h="8892437">
                <a:moveTo>
                  <a:pt x="0" y="0"/>
                </a:moveTo>
                <a:lnTo>
                  <a:pt x="6029496" y="0"/>
                </a:lnTo>
                <a:lnTo>
                  <a:pt x="6029496" y="8892437"/>
                </a:lnTo>
                <a:lnTo>
                  <a:pt x="0" y="8892437"/>
                </a:lnTo>
                <a:lnTo>
                  <a:pt x="0" y="0"/>
                </a:lnTo>
                <a:close/>
              </a:path>
            </a:pathLst>
          </a:cu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Publicar libros sin las condiciones exigidas por los autores y sin el Sello Editorial de la Universidad</a:t>
            </a:r>
            <a:r>
              <a:rPr lang="es-CO" dirty="0">
                <a:solidFill>
                  <a:srgbClr val="081F50"/>
                </a:solidFill>
                <a:latin typeface="Century Gothic" panose="020B0502020202020204" pitchFamily="34" charset="0"/>
              </a:rPr>
              <a:t>.</a:t>
            </a: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Baja publicación de Libros por grupos de Investigación.</a:t>
            </a: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Selección de editoriales sin calidad ni garantías.</a:t>
            </a: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p:txBody>
      </p:sp>
      <p:sp>
        <p:nvSpPr>
          <p:cNvPr id="10" name="Rectángulo 9">
            <a:extLst>
              <a:ext uri="{FF2B5EF4-FFF2-40B4-BE49-F238E27FC236}">
                <a16:creationId xmlns:a16="http://schemas.microsoft.com/office/drawing/2014/main" id="{A2322151-2C90-49EC-8CCA-70676B8C72F2}"/>
              </a:ext>
            </a:extLst>
          </p:cNvPr>
          <p:cNvSpPr/>
          <p:nvPr/>
        </p:nvSpPr>
        <p:spPr>
          <a:xfrm>
            <a:off x="9025640" y="3133045"/>
            <a:ext cx="6003770" cy="1954181"/>
          </a:xfrm>
          <a:prstGeom prst="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CO" sz="2800" b="1" dirty="0">
                <a:latin typeface="Century Gothic" panose="020B0502020202020204" pitchFamily="34" charset="0"/>
              </a:rPr>
              <a:t>Apoyo a Jóvenes Investigadores</a:t>
            </a:r>
            <a:endParaRPr lang="es-MX" sz="2800" b="1" kern="1200" dirty="0">
              <a:latin typeface="Century Gothic" panose="020B0502020202020204" pitchFamily="34" charset="0"/>
            </a:endParaRPr>
          </a:p>
        </p:txBody>
      </p:sp>
      <p:grpSp>
        <p:nvGrpSpPr>
          <p:cNvPr id="11" name="Grupo 10">
            <a:extLst>
              <a:ext uri="{FF2B5EF4-FFF2-40B4-BE49-F238E27FC236}">
                <a16:creationId xmlns:a16="http://schemas.microsoft.com/office/drawing/2014/main" id="{24EFCB96-C15D-4313-B20F-859206834FC5}"/>
              </a:ext>
            </a:extLst>
          </p:cNvPr>
          <p:cNvGrpSpPr/>
          <p:nvPr/>
        </p:nvGrpSpPr>
        <p:grpSpPr>
          <a:xfrm>
            <a:off x="9025639" y="5087226"/>
            <a:ext cx="6003770" cy="5719319"/>
            <a:chOff x="12515977" y="3812110"/>
            <a:chExt cx="5486995" cy="5085112"/>
          </a:xfrm>
        </p:grpSpPr>
        <p:sp>
          <p:nvSpPr>
            <p:cNvPr id="12" name="Rectángulo 11">
              <a:extLst>
                <a:ext uri="{FF2B5EF4-FFF2-40B4-BE49-F238E27FC236}">
                  <a16:creationId xmlns:a16="http://schemas.microsoft.com/office/drawing/2014/main" id="{0CB485A1-6A27-4E45-AA26-476D3B4F489F}"/>
                </a:ext>
              </a:extLst>
            </p:cNvPr>
            <p:cNvSpPr/>
            <p:nvPr/>
          </p:nvSpPr>
          <p:spPr>
            <a:xfrm>
              <a:off x="12515977" y="3812110"/>
              <a:ext cx="5486995" cy="5085112"/>
            </a:xfrm>
            <a:prstGeom prst="rect">
              <a:avLst/>
            </a:prstGeom>
            <a:solidFill>
              <a:srgbClr val="C5C5C5">
                <a:lumMod val="20000"/>
                <a:lumOff val="80000"/>
                <a:alpha val="90000"/>
              </a:srgbClr>
            </a:solidFill>
            <a:ln w="25400" cap="flat" cmpd="sng" algn="ctr">
              <a:noFill/>
              <a:prstDash val="solid"/>
            </a:ln>
            <a:effectLst/>
          </p:spPr>
        </p:sp>
        <p:sp>
          <p:nvSpPr>
            <p:cNvPr id="13" name="Rectángulo 12">
              <a:extLst>
                <a:ext uri="{FF2B5EF4-FFF2-40B4-BE49-F238E27FC236}">
                  <a16:creationId xmlns:a16="http://schemas.microsoft.com/office/drawing/2014/main" id="{F8041C54-A3F1-4587-896D-749957CBBFAB}"/>
                </a:ext>
              </a:extLst>
            </p:cNvPr>
            <p:cNvSpPr/>
            <p:nvPr/>
          </p:nvSpPr>
          <p:spPr>
            <a:xfrm>
              <a:off x="12515977" y="3812110"/>
              <a:ext cx="5486995" cy="5085112"/>
            </a:xfrm>
            <a:prstGeom prst="rect">
              <a:avLst/>
            </a:pr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p:txBody>
        </p:sp>
      </p:grpSp>
      <p:sp>
        <p:nvSpPr>
          <p:cNvPr id="14" name="Rectángulo 13">
            <a:extLst>
              <a:ext uri="{FF2B5EF4-FFF2-40B4-BE49-F238E27FC236}">
                <a16:creationId xmlns:a16="http://schemas.microsoft.com/office/drawing/2014/main" id="{91612BD1-AE5F-4FFD-AE95-F9E6689970A4}"/>
              </a:ext>
            </a:extLst>
          </p:cNvPr>
          <p:cNvSpPr/>
          <p:nvPr/>
        </p:nvSpPr>
        <p:spPr>
          <a:xfrm>
            <a:off x="9270832" y="5615340"/>
            <a:ext cx="5490197" cy="3046988"/>
          </a:xfrm>
          <a:prstGeom prst="rect">
            <a:avLst/>
          </a:prstGeom>
        </p:spPr>
        <p:txBody>
          <a:bodyPr wrap="square">
            <a:spAutoFit/>
          </a:bodyPr>
          <a:lstStyle/>
          <a:p>
            <a:pPr marL="457200" indent="-457200">
              <a:lnSpc>
                <a:spcPct val="100000"/>
              </a:lnSpc>
              <a:buFont typeface="Arial" panose="020B0604020202020204" pitchFamily="34" charset="0"/>
              <a:buChar char="•"/>
            </a:pPr>
            <a:r>
              <a:rPr lang="es-MX" dirty="0">
                <a:solidFill>
                  <a:srgbClr val="081F50"/>
                </a:solidFill>
                <a:latin typeface="Century Gothic" panose="020B0502020202020204" pitchFamily="34" charset="0"/>
              </a:rPr>
              <a:t>Atraso en el pago de las becas por incumplimiento de la Universidad en la Contrapartida en efectivo.</a:t>
            </a:r>
          </a:p>
          <a:p>
            <a:pPr marL="457200" indent="-457200">
              <a:lnSpc>
                <a:spcPct val="100000"/>
              </a:lnSpc>
              <a:buFont typeface="Arial" panose="020B0604020202020204" pitchFamily="34" charset="0"/>
              <a:buChar char="•"/>
            </a:pPr>
            <a:endParaRPr lang="es-MX"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r>
              <a:rPr lang="es-MX" dirty="0">
                <a:solidFill>
                  <a:srgbClr val="081F50"/>
                </a:solidFill>
                <a:latin typeface="Century Gothic" panose="020B0502020202020204" pitchFamily="34" charset="0"/>
              </a:rPr>
              <a:t>Falta de seguimiento a la ejecución de Contratos/ Convenios. </a:t>
            </a:r>
          </a:p>
        </p:txBody>
      </p:sp>
      <p:sp>
        <p:nvSpPr>
          <p:cNvPr id="15" name="Forma libre 13">
            <a:extLst>
              <a:ext uri="{FF2B5EF4-FFF2-40B4-BE49-F238E27FC236}">
                <a16:creationId xmlns:a16="http://schemas.microsoft.com/office/drawing/2014/main" id="{8CCCABD3-672F-4697-8CA3-5D9886A7F2C3}"/>
              </a:ext>
            </a:extLst>
          </p:cNvPr>
          <p:cNvSpPr/>
          <p:nvPr/>
        </p:nvSpPr>
        <p:spPr>
          <a:xfrm>
            <a:off x="1769380" y="3167507"/>
            <a:ext cx="5749856" cy="1919719"/>
          </a:xfrm>
          <a:custGeom>
            <a:avLst/>
            <a:gdLst>
              <a:gd name="connsiteX0" fmla="*/ 0 w 5486995"/>
              <a:gd name="connsiteY0" fmla="*/ 0 h 1872000"/>
              <a:gd name="connsiteX1" fmla="*/ 5486995 w 5486995"/>
              <a:gd name="connsiteY1" fmla="*/ 0 h 1872000"/>
              <a:gd name="connsiteX2" fmla="*/ 5486995 w 5486995"/>
              <a:gd name="connsiteY2" fmla="*/ 1872000 h 1872000"/>
              <a:gd name="connsiteX3" fmla="*/ 0 w 5486995"/>
              <a:gd name="connsiteY3" fmla="*/ 1872000 h 1872000"/>
              <a:gd name="connsiteX4" fmla="*/ 0 w 5486995"/>
              <a:gd name="connsiteY4" fmla="*/ 0 h 18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1872000">
                <a:moveTo>
                  <a:pt x="0" y="0"/>
                </a:moveTo>
                <a:lnTo>
                  <a:pt x="5486995" y="0"/>
                </a:lnTo>
                <a:lnTo>
                  <a:pt x="5486995" y="1872000"/>
                </a:lnTo>
                <a:lnTo>
                  <a:pt x="0" y="1872000"/>
                </a:lnTo>
                <a:lnTo>
                  <a:pt x="0" y="0"/>
                </a:lnTo>
                <a:close/>
              </a:path>
            </a:pathLst>
          </a:custGeom>
          <a:solidFill>
            <a:schemeClr val="accent1">
              <a:lumMod val="75000"/>
            </a:schemeClr>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MX" sz="2800" b="1" kern="1200" dirty="0">
                <a:latin typeface="Century Gothic" panose="020B0502020202020204" pitchFamily="34" charset="0"/>
              </a:rPr>
              <a:t>Apoyo a los semilleros de investigación</a:t>
            </a:r>
          </a:p>
        </p:txBody>
      </p:sp>
      <p:sp>
        <p:nvSpPr>
          <p:cNvPr id="16" name="Forma libre 14">
            <a:extLst>
              <a:ext uri="{FF2B5EF4-FFF2-40B4-BE49-F238E27FC236}">
                <a16:creationId xmlns:a16="http://schemas.microsoft.com/office/drawing/2014/main" id="{DAA767D6-456D-4666-A8D5-502B6A4DF91F}"/>
              </a:ext>
            </a:extLst>
          </p:cNvPr>
          <p:cNvSpPr/>
          <p:nvPr/>
        </p:nvSpPr>
        <p:spPr>
          <a:xfrm>
            <a:off x="1769380" y="5087226"/>
            <a:ext cx="5749856" cy="5593478"/>
          </a:xfrm>
          <a:custGeom>
            <a:avLst/>
            <a:gdLst>
              <a:gd name="connsiteX0" fmla="*/ 0 w 5486995"/>
              <a:gd name="connsiteY0" fmla="*/ 0 h 5454438"/>
              <a:gd name="connsiteX1" fmla="*/ 5486995 w 5486995"/>
              <a:gd name="connsiteY1" fmla="*/ 0 h 5454438"/>
              <a:gd name="connsiteX2" fmla="*/ 5486995 w 5486995"/>
              <a:gd name="connsiteY2" fmla="*/ 5454438 h 5454438"/>
              <a:gd name="connsiteX3" fmla="*/ 0 w 5486995"/>
              <a:gd name="connsiteY3" fmla="*/ 5454438 h 5454438"/>
              <a:gd name="connsiteX4" fmla="*/ 0 w 5486995"/>
              <a:gd name="connsiteY4" fmla="*/ 0 h 5454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995" h="5454438">
                <a:moveTo>
                  <a:pt x="0" y="0"/>
                </a:moveTo>
                <a:lnTo>
                  <a:pt x="5486995" y="0"/>
                </a:lnTo>
                <a:lnTo>
                  <a:pt x="5486995" y="5454438"/>
                </a:lnTo>
                <a:lnTo>
                  <a:pt x="0" y="5454438"/>
                </a:lnTo>
                <a:lnTo>
                  <a:pt x="0" y="0"/>
                </a:lnTo>
                <a:close/>
              </a:path>
            </a:pathLst>
          </a:custGeom>
          <a:solidFill>
            <a:srgbClr val="C5C5C5">
              <a:lumMod val="20000"/>
              <a:lumOff val="80000"/>
              <a:alpha val="90000"/>
            </a:srgbClr>
          </a:solidFill>
          <a:ln w="25400" cap="flat" cmpd="sng" algn="ctr">
            <a:noFill/>
            <a:prstDash val="solid"/>
          </a:ln>
          <a:effectLst/>
        </p:spPr>
        <p:txBody>
          <a:bodyPr spcFirstLastPara="0" vert="horz" wrap="square" lIns="128016" tIns="128016" rIns="170688" bIns="192024" numCol="1" spcCol="1270" anchor="t" anchorCtr="0">
            <a:noAutofit/>
          </a:bodyPr>
          <a:lstStyle/>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Falta de recursos económicos  para apoyar a los semilleros  en eventos académicos.</a:t>
            </a: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endParaRPr lang="es-MX" dirty="0">
              <a:solidFill>
                <a:srgbClr val="081F50"/>
              </a:solidFill>
              <a:latin typeface="Century Gothic" panose="020B0502020202020204" pitchFamily="34" charset="0"/>
            </a:endParaRPr>
          </a:p>
          <a:p>
            <a:pPr marL="342900" lvl="1" indent="-342900">
              <a:buFont typeface="Arial" panose="020B0604020202020204" pitchFamily="34" charset="0"/>
              <a:buChar char="•"/>
            </a:pPr>
            <a:r>
              <a:rPr lang="es-MX" dirty="0">
                <a:solidFill>
                  <a:srgbClr val="081F50"/>
                </a:solidFill>
                <a:latin typeface="Century Gothic" panose="020B0502020202020204" pitchFamily="34" charset="0"/>
              </a:rPr>
              <a:t>Omisión en la inscripción de las ponencias para participar en los encuentros departamentales, nacionales e internacionales de semilleros de investigación</a:t>
            </a:r>
            <a:r>
              <a:rPr lang="es-CO" dirty="0">
                <a:solidFill>
                  <a:srgbClr val="081F50"/>
                </a:solidFill>
                <a:latin typeface="Century Gothic" panose="020B0502020202020204" pitchFamily="34" charset="0"/>
              </a:rPr>
              <a:t>.</a:t>
            </a:r>
            <a:endParaRPr lang="es-MX" dirty="0">
              <a:solidFill>
                <a:srgbClr val="081F50"/>
              </a:solidFill>
              <a:latin typeface="Century Gothic" panose="020B0502020202020204" pitchFamily="34" charset="0"/>
            </a:endParaRPr>
          </a:p>
        </p:txBody>
      </p:sp>
    </p:spTree>
    <p:extLst>
      <p:ext uri="{BB962C8B-B14F-4D97-AF65-F5344CB8AC3E}">
        <p14:creationId xmlns:p14="http://schemas.microsoft.com/office/powerpoint/2010/main" val="488009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echa: curvada hacia abajo 6">
            <a:extLst>
              <a:ext uri="{FF2B5EF4-FFF2-40B4-BE49-F238E27FC236}">
                <a16:creationId xmlns:a16="http://schemas.microsoft.com/office/drawing/2014/main" id="{59738645-0B65-4AED-BE27-553FCFC0A35C}"/>
              </a:ext>
            </a:extLst>
          </p:cNvPr>
          <p:cNvSpPr/>
          <p:nvPr/>
        </p:nvSpPr>
        <p:spPr>
          <a:xfrm rot="20392240">
            <a:off x="3862975" y="3464990"/>
            <a:ext cx="18811459" cy="6838764"/>
          </a:xfrm>
          <a:prstGeom prst="curvedDownArrow">
            <a:avLst>
              <a:gd name="adj1" fmla="val 66311"/>
              <a:gd name="adj2" fmla="val 111764"/>
              <a:gd name="adj3" fmla="val 26828"/>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ángulo 1">
            <a:extLst>
              <a:ext uri="{FF2B5EF4-FFF2-40B4-BE49-F238E27FC236}">
                <a16:creationId xmlns:a16="http://schemas.microsoft.com/office/drawing/2014/main" id="{D27B6331-A8E1-4014-B5D5-99DC7D75DFEC}"/>
              </a:ext>
            </a:extLst>
          </p:cNvPr>
          <p:cNvSpPr/>
          <p:nvPr/>
        </p:nvSpPr>
        <p:spPr>
          <a:xfrm>
            <a:off x="408217" y="181958"/>
            <a:ext cx="20704628"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EXTENSIÓN Y PROYECCIÓN SOCIAL</a:t>
            </a:r>
          </a:p>
        </p:txBody>
      </p:sp>
      <p:sp>
        <p:nvSpPr>
          <p:cNvPr id="3" name="TextBox 22">
            <a:extLst>
              <a:ext uri="{FF2B5EF4-FFF2-40B4-BE49-F238E27FC236}">
                <a16:creationId xmlns:a16="http://schemas.microsoft.com/office/drawing/2014/main" id="{8454B1A9-E641-45F2-8834-04373F93A2D8}"/>
              </a:ext>
            </a:extLst>
          </p:cNvPr>
          <p:cNvSpPr txBox="1"/>
          <p:nvPr/>
        </p:nvSpPr>
        <p:spPr>
          <a:xfrm>
            <a:off x="5894614" y="1276670"/>
            <a:ext cx="10425937" cy="491801"/>
          </a:xfrm>
          <a:prstGeom prst="rect">
            <a:avLst/>
          </a:prstGeom>
          <a:noFill/>
        </p:spPr>
        <p:txBody>
          <a:bodyPr wrap="square" rtlCol="0" anchor="ctr" anchorCtr="0">
            <a:spAutoFit/>
          </a:bodyPr>
          <a:lstStyle/>
          <a:p>
            <a:pPr algn="ctr"/>
            <a:r>
              <a:rPr lang="es-ES" b="1" dirty="0">
                <a:solidFill>
                  <a:srgbClr val="081F50"/>
                </a:solidFill>
                <a:latin typeface="Century Gothic" panose="020B0502020202020204" pitchFamily="34" charset="0"/>
              </a:rPr>
              <a:t>DOC-PS-010</a:t>
            </a:r>
            <a:r>
              <a:rPr lang="es-ES" b="1" spc="600" dirty="0">
                <a:solidFill>
                  <a:srgbClr val="081F50"/>
                </a:solidFill>
                <a:latin typeface="Century Gothic" panose="020B0502020202020204" pitchFamily="34" charset="0"/>
              </a:rPr>
              <a:t>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graphicFrame>
        <p:nvGraphicFramePr>
          <p:cNvPr id="4" name="Diagrama 3">
            <a:extLst>
              <a:ext uri="{FF2B5EF4-FFF2-40B4-BE49-F238E27FC236}">
                <a16:creationId xmlns:a16="http://schemas.microsoft.com/office/drawing/2014/main" id="{208276BB-076C-45E5-B818-B07953D559B1}"/>
              </a:ext>
            </a:extLst>
          </p:cNvPr>
          <p:cNvGraphicFramePr/>
          <p:nvPr>
            <p:extLst>
              <p:ext uri="{D42A27DB-BD31-4B8C-83A1-F6EECF244321}">
                <p14:modId xmlns:p14="http://schemas.microsoft.com/office/powerpoint/2010/main" val="1341469375"/>
              </p:ext>
            </p:extLst>
          </p:nvPr>
        </p:nvGraphicFramePr>
        <p:xfrm>
          <a:off x="1107337" y="2158158"/>
          <a:ext cx="180086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192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echa: curvada hacia abajo 6">
            <a:extLst>
              <a:ext uri="{FF2B5EF4-FFF2-40B4-BE49-F238E27FC236}">
                <a16:creationId xmlns:a16="http://schemas.microsoft.com/office/drawing/2014/main" id="{A4F37979-689A-48E1-8E93-5C58D09D9AC8}"/>
              </a:ext>
            </a:extLst>
          </p:cNvPr>
          <p:cNvSpPr/>
          <p:nvPr/>
        </p:nvSpPr>
        <p:spPr>
          <a:xfrm rot="20392240">
            <a:off x="3853849" y="3413578"/>
            <a:ext cx="19110247" cy="6838764"/>
          </a:xfrm>
          <a:prstGeom prst="curvedDownArrow">
            <a:avLst>
              <a:gd name="adj1" fmla="val 66311"/>
              <a:gd name="adj2" fmla="val 111764"/>
              <a:gd name="adj3" fmla="val 26828"/>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ángulo 1">
            <a:extLst>
              <a:ext uri="{FF2B5EF4-FFF2-40B4-BE49-F238E27FC236}">
                <a16:creationId xmlns:a16="http://schemas.microsoft.com/office/drawing/2014/main" id="{D27B6331-A8E1-4014-B5D5-99DC7D75DFEC}"/>
              </a:ext>
            </a:extLst>
          </p:cNvPr>
          <p:cNvSpPr/>
          <p:nvPr/>
        </p:nvSpPr>
        <p:spPr>
          <a:xfrm>
            <a:off x="408217" y="181958"/>
            <a:ext cx="20704628"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EXTENSIÓN Y PROYECCIÓN SOCIAL</a:t>
            </a:r>
          </a:p>
        </p:txBody>
      </p:sp>
      <p:sp>
        <p:nvSpPr>
          <p:cNvPr id="3" name="TextBox 22">
            <a:extLst>
              <a:ext uri="{FF2B5EF4-FFF2-40B4-BE49-F238E27FC236}">
                <a16:creationId xmlns:a16="http://schemas.microsoft.com/office/drawing/2014/main" id="{8454B1A9-E641-45F2-8834-04373F93A2D8}"/>
              </a:ext>
            </a:extLst>
          </p:cNvPr>
          <p:cNvSpPr txBox="1"/>
          <p:nvPr/>
        </p:nvSpPr>
        <p:spPr>
          <a:xfrm>
            <a:off x="5894614" y="1276670"/>
            <a:ext cx="10425937" cy="491801"/>
          </a:xfrm>
          <a:prstGeom prst="rect">
            <a:avLst/>
          </a:prstGeom>
          <a:noFill/>
        </p:spPr>
        <p:txBody>
          <a:bodyPr wrap="square" rtlCol="0" anchor="ctr" anchorCtr="0">
            <a:spAutoFit/>
          </a:bodyPr>
          <a:lstStyle/>
          <a:p>
            <a:pPr algn="ctr"/>
            <a:r>
              <a:rPr lang="es-ES" b="1" dirty="0">
                <a:solidFill>
                  <a:srgbClr val="081F50"/>
                </a:solidFill>
                <a:latin typeface="Century Gothic" panose="020B0502020202020204" pitchFamily="34" charset="0"/>
              </a:rPr>
              <a:t>DOC-PS-010</a:t>
            </a:r>
            <a:r>
              <a:rPr lang="es-ES" b="1" spc="600" dirty="0">
                <a:solidFill>
                  <a:srgbClr val="081F50"/>
                </a:solidFill>
                <a:latin typeface="Century Gothic" panose="020B0502020202020204" pitchFamily="34" charset="0"/>
              </a:rPr>
              <a:t>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graphicFrame>
        <p:nvGraphicFramePr>
          <p:cNvPr id="5" name="Diagrama 4">
            <a:extLst>
              <a:ext uri="{FF2B5EF4-FFF2-40B4-BE49-F238E27FC236}">
                <a16:creationId xmlns:a16="http://schemas.microsoft.com/office/drawing/2014/main" id="{5274DE91-8599-4042-B392-A50D91FB4EA3}"/>
              </a:ext>
            </a:extLst>
          </p:cNvPr>
          <p:cNvGraphicFramePr/>
          <p:nvPr>
            <p:extLst>
              <p:ext uri="{D42A27DB-BD31-4B8C-83A1-F6EECF244321}">
                <p14:modId xmlns:p14="http://schemas.microsoft.com/office/powerpoint/2010/main" val="1101912177"/>
              </p:ext>
            </p:extLst>
          </p:nvPr>
        </p:nvGraphicFramePr>
        <p:xfrm>
          <a:off x="713873" y="2179495"/>
          <a:ext cx="18512589"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4889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echa: curvada hacia abajo 13">
            <a:extLst>
              <a:ext uri="{FF2B5EF4-FFF2-40B4-BE49-F238E27FC236}">
                <a16:creationId xmlns:a16="http://schemas.microsoft.com/office/drawing/2014/main" id="{77185CCE-42A3-4E38-972C-CD7D962A695A}"/>
              </a:ext>
            </a:extLst>
          </p:cNvPr>
          <p:cNvSpPr/>
          <p:nvPr/>
        </p:nvSpPr>
        <p:spPr>
          <a:xfrm rot="20392240">
            <a:off x="4871775" y="3121995"/>
            <a:ext cx="18595976" cy="5917569"/>
          </a:xfrm>
          <a:prstGeom prst="curvedDownArrow">
            <a:avLst>
              <a:gd name="adj1" fmla="val 66311"/>
              <a:gd name="adj2" fmla="val 111764"/>
              <a:gd name="adj3" fmla="val 26828"/>
            </a:avLst>
          </a:prstGeom>
          <a:solidFill>
            <a:srgbClr val="DDE9F7"/>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 name="Rectángulo 1">
            <a:extLst>
              <a:ext uri="{FF2B5EF4-FFF2-40B4-BE49-F238E27FC236}">
                <a16:creationId xmlns:a16="http://schemas.microsoft.com/office/drawing/2014/main" id="{D27B6331-A8E1-4014-B5D5-99DC7D75DFEC}"/>
              </a:ext>
            </a:extLst>
          </p:cNvPr>
          <p:cNvSpPr/>
          <p:nvPr/>
        </p:nvSpPr>
        <p:spPr>
          <a:xfrm>
            <a:off x="408217" y="181958"/>
            <a:ext cx="20704628"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EXTENSIÓN Y PROYECCIÓN SOCIAL</a:t>
            </a:r>
          </a:p>
        </p:txBody>
      </p:sp>
      <p:sp>
        <p:nvSpPr>
          <p:cNvPr id="3" name="TextBox 22">
            <a:extLst>
              <a:ext uri="{FF2B5EF4-FFF2-40B4-BE49-F238E27FC236}">
                <a16:creationId xmlns:a16="http://schemas.microsoft.com/office/drawing/2014/main" id="{8454B1A9-E641-45F2-8834-04373F93A2D8}"/>
              </a:ext>
            </a:extLst>
          </p:cNvPr>
          <p:cNvSpPr txBox="1"/>
          <p:nvPr/>
        </p:nvSpPr>
        <p:spPr>
          <a:xfrm>
            <a:off x="5894614" y="1276670"/>
            <a:ext cx="10425937" cy="491801"/>
          </a:xfrm>
          <a:prstGeom prst="rect">
            <a:avLst/>
          </a:prstGeom>
          <a:noFill/>
        </p:spPr>
        <p:txBody>
          <a:bodyPr wrap="square" rtlCol="0" anchor="ctr" anchorCtr="0">
            <a:spAutoFit/>
          </a:bodyPr>
          <a:lstStyle/>
          <a:p>
            <a:pPr algn="ctr"/>
            <a:r>
              <a:rPr lang="es-ES" b="1" dirty="0">
                <a:solidFill>
                  <a:srgbClr val="081F50"/>
                </a:solidFill>
                <a:latin typeface="Century Gothic" panose="020B0502020202020204" pitchFamily="34" charset="0"/>
              </a:rPr>
              <a:t>DOC-PS-010</a:t>
            </a:r>
            <a:r>
              <a:rPr lang="es-ES" b="1" spc="600" dirty="0">
                <a:solidFill>
                  <a:srgbClr val="081F50"/>
                </a:solidFill>
                <a:latin typeface="Century Gothic" panose="020B0502020202020204" pitchFamily="34" charset="0"/>
              </a:rPr>
              <a:t>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grpSp>
        <p:nvGrpSpPr>
          <p:cNvPr id="13" name="Grupo 12">
            <a:extLst>
              <a:ext uri="{FF2B5EF4-FFF2-40B4-BE49-F238E27FC236}">
                <a16:creationId xmlns:a16="http://schemas.microsoft.com/office/drawing/2014/main" id="{5DCB7BD7-7630-4CA9-AE22-FC1DC25F1822}"/>
              </a:ext>
            </a:extLst>
          </p:cNvPr>
          <p:cNvGrpSpPr/>
          <p:nvPr/>
        </p:nvGrpSpPr>
        <p:grpSpPr>
          <a:xfrm>
            <a:off x="1356216" y="2317796"/>
            <a:ext cx="18808630" cy="8785631"/>
            <a:chOff x="3790715" y="2334125"/>
            <a:chExt cx="18808630" cy="8785631"/>
          </a:xfrm>
        </p:grpSpPr>
        <p:graphicFrame>
          <p:nvGraphicFramePr>
            <p:cNvPr id="5" name="Diagrama 4">
              <a:extLst>
                <a:ext uri="{FF2B5EF4-FFF2-40B4-BE49-F238E27FC236}">
                  <a16:creationId xmlns:a16="http://schemas.microsoft.com/office/drawing/2014/main" id="{E1146A61-CED5-4FC2-AB11-95DA66C301DF}"/>
                </a:ext>
              </a:extLst>
            </p:cNvPr>
            <p:cNvGraphicFramePr/>
            <p:nvPr>
              <p:extLst>
                <p:ext uri="{D42A27DB-BD31-4B8C-83A1-F6EECF244321}">
                  <p14:modId xmlns:p14="http://schemas.microsoft.com/office/powerpoint/2010/main" val="1913941064"/>
                </p:ext>
              </p:extLst>
            </p:nvPr>
          </p:nvGraphicFramePr>
          <p:xfrm>
            <a:off x="3790715" y="2334125"/>
            <a:ext cx="12480471" cy="8785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1">
              <a:extLst>
                <a:ext uri="{FF2B5EF4-FFF2-40B4-BE49-F238E27FC236}">
                  <a16:creationId xmlns:a16="http://schemas.microsoft.com/office/drawing/2014/main" id="{F6AA2ACB-0428-488C-9B22-15EFCEAE41D1}"/>
                </a:ext>
              </a:extLst>
            </p:cNvPr>
            <p:cNvGrpSpPr/>
            <p:nvPr/>
          </p:nvGrpSpPr>
          <p:grpSpPr>
            <a:xfrm>
              <a:off x="16767407" y="3096507"/>
              <a:ext cx="5831938" cy="6897724"/>
              <a:chOff x="16767407" y="3096507"/>
              <a:chExt cx="5831938" cy="6897724"/>
            </a:xfrm>
          </p:grpSpPr>
          <p:grpSp>
            <p:nvGrpSpPr>
              <p:cNvPr id="6" name="Grupo 5">
                <a:extLst>
                  <a:ext uri="{FF2B5EF4-FFF2-40B4-BE49-F238E27FC236}">
                    <a16:creationId xmlns:a16="http://schemas.microsoft.com/office/drawing/2014/main" id="{3F773A8A-BE10-4703-9720-F91EBB9D7298}"/>
                  </a:ext>
                </a:extLst>
              </p:cNvPr>
              <p:cNvGrpSpPr/>
              <p:nvPr/>
            </p:nvGrpSpPr>
            <p:grpSpPr>
              <a:xfrm>
                <a:off x="16767407" y="3096507"/>
                <a:ext cx="5831938" cy="1872000"/>
                <a:chOff x="60" y="350536"/>
                <a:chExt cx="5831938" cy="1872000"/>
              </a:xfrm>
              <a:solidFill>
                <a:srgbClr val="000099"/>
              </a:solidFill>
            </p:grpSpPr>
            <p:sp>
              <p:nvSpPr>
                <p:cNvPr id="7" name="Rectángulo 6">
                  <a:extLst>
                    <a:ext uri="{FF2B5EF4-FFF2-40B4-BE49-F238E27FC236}">
                      <a16:creationId xmlns:a16="http://schemas.microsoft.com/office/drawing/2014/main" id="{BBB0CD96-44C8-4A6B-91B0-D3F53F311005}"/>
                    </a:ext>
                  </a:extLst>
                </p:cNvPr>
                <p:cNvSpPr/>
                <p:nvPr/>
              </p:nvSpPr>
              <p:spPr>
                <a:xfrm>
                  <a:off x="60" y="350536"/>
                  <a:ext cx="5831938" cy="18720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CuadroTexto 7">
                  <a:extLst>
                    <a:ext uri="{FF2B5EF4-FFF2-40B4-BE49-F238E27FC236}">
                      <a16:creationId xmlns:a16="http://schemas.microsoft.com/office/drawing/2014/main" id="{0EC48F5D-842E-4513-A5C1-054E272A0579}"/>
                    </a:ext>
                  </a:extLst>
                </p:cNvPr>
                <p:cNvSpPr txBox="1"/>
                <p:nvPr/>
              </p:nvSpPr>
              <p:spPr>
                <a:xfrm>
                  <a:off x="60" y="350536"/>
                  <a:ext cx="5831938" cy="18720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a:r>
                    <a:rPr lang="es-MX" sz="2800" b="1" dirty="0">
                      <a:latin typeface="Century Gothic" panose="020B0502020202020204" pitchFamily="34" charset="0"/>
                    </a:rPr>
                    <a:t>CLE</a:t>
                  </a:r>
                </a:p>
              </p:txBody>
            </p:sp>
          </p:grpSp>
          <p:grpSp>
            <p:nvGrpSpPr>
              <p:cNvPr id="9" name="Grupo 8">
                <a:extLst>
                  <a:ext uri="{FF2B5EF4-FFF2-40B4-BE49-F238E27FC236}">
                    <a16:creationId xmlns:a16="http://schemas.microsoft.com/office/drawing/2014/main" id="{826DC177-0E3C-4391-8B8B-0ADCEDF1E6AD}"/>
                  </a:ext>
                </a:extLst>
              </p:cNvPr>
              <p:cNvGrpSpPr/>
              <p:nvPr/>
            </p:nvGrpSpPr>
            <p:grpSpPr>
              <a:xfrm>
                <a:off x="16767407" y="4968507"/>
                <a:ext cx="5831938" cy="5025724"/>
                <a:chOff x="6648532" y="2157215"/>
                <a:chExt cx="5831938" cy="6591488"/>
              </a:xfrm>
            </p:grpSpPr>
            <p:sp>
              <p:nvSpPr>
                <p:cNvPr id="10" name="Rectángulo 9">
                  <a:extLst>
                    <a:ext uri="{FF2B5EF4-FFF2-40B4-BE49-F238E27FC236}">
                      <a16:creationId xmlns:a16="http://schemas.microsoft.com/office/drawing/2014/main" id="{0E0C8F0E-1ABF-4635-A1F6-8E874A8D8002}"/>
                    </a:ext>
                  </a:extLst>
                </p:cNvPr>
                <p:cNvSpPr/>
                <p:nvPr/>
              </p:nvSpPr>
              <p:spPr>
                <a:xfrm>
                  <a:off x="6648532" y="2157215"/>
                  <a:ext cx="5831938" cy="6591488"/>
                </a:xfrm>
                <a:prstGeom prst="rect">
                  <a:avLst/>
                </a:prstGeom>
                <a:solidFill>
                  <a:srgbClr val="EBF7FF">
                    <a:alpha val="89804"/>
                  </a:srgbClr>
                </a:solidFill>
                <a:ln w="25400" cap="flat" cmpd="sng" algn="ctr">
                  <a:noFill/>
                  <a:prstDash val="solid"/>
                </a:ln>
                <a:effectLst/>
              </p:spPr>
            </p:sp>
            <p:sp>
              <p:nvSpPr>
                <p:cNvPr id="11" name="CuadroTexto 10">
                  <a:extLst>
                    <a:ext uri="{FF2B5EF4-FFF2-40B4-BE49-F238E27FC236}">
                      <a16:creationId xmlns:a16="http://schemas.microsoft.com/office/drawing/2014/main" id="{83D8CFB1-3687-4DEC-BA7A-12BB6314C6F2}"/>
                    </a:ext>
                  </a:extLst>
                </p:cNvPr>
                <p:cNvSpPr txBox="1"/>
                <p:nvPr/>
              </p:nvSpPr>
              <p:spPr>
                <a:xfrm>
                  <a:off x="6648532" y="2157215"/>
                  <a:ext cx="5831938" cy="6591488"/>
                </a:xfrm>
                <a:prstGeom prst="rect">
                  <a:avLst/>
                </a:prstGeom>
                <a:solidFill>
                  <a:srgbClr val="EBF7FF">
                    <a:alpha val="89804"/>
                  </a:srgbClr>
                </a:solidFill>
                <a:ln w="25400" cap="flat" cmpd="sng" algn="ctr">
                  <a:noFill/>
                  <a:prstDash val="solid"/>
                </a:ln>
                <a:effectLst/>
              </p:spPr>
              <p:txBody>
                <a:bodyPr spcFirstLastPara="0" vert="horz" wrap="square" lIns="128016" tIns="128016" rIns="170688" bIns="192024" numCol="1" spcCol="1270" anchor="t" anchorCtr="0">
                  <a:noAutofit/>
                </a:bodyPr>
                <a:lstStyle>
                  <a:lvl2pPr marL="285750" lvl="1" indent="-285750" algn="l" defTabSz="1244600">
                    <a:lnSpc>
                      <a:spcPct val="90000"/>
                    </a:lnSpc>
                    <a:spcBef>
                      <a:spcPct val="0"/>
                    </a:spcBef>
                    <a:spcAft>
                      <a:spcPct val="15000"/>
                    </a:spcAft>
                    <a:buChar char="•"/>
                    <a:defRPr kern="1200">
                      <a:solidFill>
                        <a:srgbClr val="081F50"/>
                      </a:solidFill>
                      <a:latin typeface="Century Gothic" panose="020B0502020202020204" pitchFamily="34" charset="0"/>
                      <a:ea typeface="Montserrat-Bold"/>
                      <a:cs typeface="Montserrat-Bold"/>
                    </a:defRPr>
                  </a:lvl2pPr>
                </a:lstStyle>
                <a:p>
                  <a:pPr lvl="1"/>
                  <a:r>
                    <a:rPr lang="es-CO" dirty="0"/>
                    <a:t>Deficiencia en los procesos de inscripción y matrícula a los cursos de idiomas.</a:t>
                  </a:r>
                  <a:endParaRPr lang="es-MX" dirty="0"/>
                </a:p>
                <a:p>
                  <a:pPr lvl="1"/>
                  <a:endParaRPr lang="es-MX" dirty="0"/>
                </a:p>
                <a:p>
                  <a:pPr lvl="1"/>
                  <a:r>
                    <a:rPr lang="es-CO" dirty="0"/>
                    <a:t>Insatisfacción por la metodología pedagógica  (presencial y virtual) utilizada por el  tutor.</a:t>
                  </a:r>
                  <a:endParaRPr lang="es-MX" dirty="0"/>
                </a:p>
                <a:p>
                  <a:pPr lvl="1"/>
                  <a:endParaRPr lang="es-MX" dirty="0"/>
                </a:p>
                <a:p>
                  <a:pPr lvl="1"/>
                  <a:r>
                    <a:rPr lang="es-CO" dirty="0"/>
                    <a:t>Retrasos en los pagos de los tutores de CLE.</a:t>
                  </a:r>
                  <a:endParaRPr lang="es-MX" dirty="0"/>
                </a:p>
                <a:p>
                  <a:pPr lvl="1"/>
                  <a:endParaRPr lang="es-MX" dirty="0"/>
                </a:p>
              </p:txBody>
            </p:sp>
          </p:grpSp>
        </p:grpSp>
      </p:grpSp>
    </p:spTree>
    <p:extLst>
      <p:ext uri="{BB962C8B-B14F-4D97-AF65-F5344CB8AC3E}">
        <p14:creationId xmlns:p14="http://schemas.microsoft.com/office/powerpoint/2010/main" val="410676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trella: 5 puntas 1">
            <a:extLst>
              <a:ext uri="{FF2B5EF4-FFF2-40B4-BE49-F238E27FC236}">
                <a16:creationId xmlns:a16="http://schemas.microsoft.com/office/drawing/2014/main" id="{573D7C15-F34A-4004-8761-13C956608A45}"/>
              </a:ext>
            </a:extLst>
          </p:cNvPr>
          <p:cNvSpPr/>
          <p:nvPr/>
        </p:nvSpPr>
        <p:spPr>
          <a:xfrm>
            <a:off x="1809750" y="2178468"/>
            <a:ext cx="18579495" cy="9563100"/>
          </a:xfrm>
          <a:prstGeom prst="star5">
            <a:avLst>
              <a:gd name="adj" fmla="val 24864"/>
              <a:gd name="hf" fmla="val 105146"/>
              <a:gd name="vf" fmla="val 110557"/>
            </a:avLst>
          </a:prstGeom>
          <a:solidFill>
            <a:srgbClr val="F7E9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Rectángulo 3">
            <a:extLst>
              <a:ext uri="{FF2B5EF4-FFF2-40B4-BE49-F238E27FC236}">
                <a16:creationId xmlns:a16="http://schemas.microsoft.com/office/drawing/2014/main" id="{922BAC5A-9CF2-4DA3-AC43-981F4BA1CAE0}"/>
              </a:ext>
            </a:extLst>
          </p:cNvPr>
          <p:cNvSpPr/>
          <p:nvPr/>
        </p:nvSpPr>
        <p:spPr>
          <a:xfrm>
            <a:off x="3438048" y="5634"/>
            <a:ext cx="17507904"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BIENESTAR UNIVERSITARIO</a:t>
            </a:r>
          </a:p>
        </p:txBody>
      </p:sp>
      <p:grpSp>
        <p:nvGrpSpPr>
          <p:cNvPr id="14" name="Grupo 13">
            <a:extLst>
              <a:ext uri="{FF2B5EF4-FFF2-40B4-BE49-F238E27FC236}">
                <a16:creationId xmlns:a16="http://schemas.microsoft.com/office/drawing/2014/main" id="{020245C5-9243-49B2-9678-56B2888E7BF3}"/>
              </a:ext>
            </a:extLst>
          </p:cNvPr>
          <p:cNvGrpSpPr/>
          <p:nvPr/>
        </p:nvGrpSpPr>
        <p:grpSpPr>
          <a:xfrm>
            <a:off x="304800" y="1507066"/>
            <a:ext cx="23703639" cy="10837333"/>
            <a:chOff x="304800" y="1507066"/>
            <a:chExt cx="23703639" cy="10837333"/>
          </a:xfrm>
        </p:grpSpPr>
        <p:graphicFrame>
          <p:nvGraphicFramePr>
            <p:cNvPr id="5" name="Diagrama 4">
              <a:extLst>
                <a:ext uri="{FF2B5EF4-FFF2-40B4-BE49-F238E27FC236}">
                  <a16:creationId xmlns:a16="http://schemas.microsoft.com/office/drawing/2014/main" id="{BBD8808B-5EEE-4016-86CD-698A8A0D15E1}"/>
                </a:ext>
              </a:extLst>
            </p:cNvPr>
            <p:cNvGraphicFramePr/>
            <p:nvPr>
              <p:extLst>
                <p:ext uri="{D42A27DB-BD31-4B8C-83A1-F6EECF244321}">
                  <p14:modId xmlns:p14="http://schemas.microsoft.com/office/powerpoint/2010/main" val="3804729696"/>
                </p:ext>
              </p:extLst>
            </p:nvPr>
          </p:nvGraphicFramePr>
          <p:xfrm>
            <a:off x="304800" y="1507066"/>
            <a:ext cx="17379043"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upo 12">
              <a:extLst>
                <a:ext uri="{FF2B5EF4-FFF2-40B4-BE49-F238E27FC236}">
                  <a16:creationId xmlns:a16="http://schemas.microsoft.com/office/drawing/2014/main" id="{40B36F79-3D15-4E82-8A27-3454515D6AD7}"/>
                </a:ext>
              </a:extLst>
            </p:cNvPr>
            <p:cNvGrpSpPr/>
            <p:nvPr/>
          </p:nvGrpSpPr>
          <p:grpSpPr>
            <a:xfrm>
              <a:off x="18521443" y="2901401"/>
              <a:ext cx="5486996" cy="8060287"/>
              <a:chOff x="18521443" y="2901401"/>
              <a:chExt cx="5486996" cy="8060287"/>
            </a:xfrm>
          </p:grpSpPr>
          <p:grpSp>
            <p:nvGrpSpPr>
              <p:cNvPr id="6" name="Grupo 5">
                <a:extLst>
                  <a:ext uri="{FF2B5EF4-FFF2-40B4-BE49-F238E27FC236}">
                    <a16:creationId xmlns:a16="http://schemas.microsoft.com/office/drawing/2014/main" id="{F0DF2627-0EF2-4069-8366-D6CCFE2447AB}"/>
                  </a:ext>
                </a:extLst>
              </p:cNvPr>
              <p:cNvGrpSpPr/>
              <p:nvPr/>
            </p:nvGrpSpPr>
            <p:grpSpPr>
              <a:xfrm>
                <a:off x="18521443" y="2901401"/>
                <a:ext cx="5486995" cy="1899197"/>
                <a:chOff x="19220982" y="-283690"/>
                <a:chExt cx="5486995" cy="1872000"/>
              </a:xfrm>
              <a:solidFill>
                <a:schemeClr val="accent2">
                  <a:lumMod val="75000"/>
                </a:schemeClr>
              </a:solidFill>
            </p:grpSpPr>
            <p:sp>
              <p:nvSpPr>
                <p:cNvPr id="7" name="Rectángulo 6">
                  <a:extLst>
                    <a:ext uri="{FF2B5EF4-FFF2-40B4-BE49-F238E27FC236}">
                      <a16:creationId xmlns:a16="http://schemas.microsoft.com/office/drawing/2014/main" id="{82E56F25-1ECC-4884-9CAA-25EA431B1CFF}"/>
                    </a:ext>
                  </a:extLst>
                </p:cNvPr>
                <p:cNvSpPr/>
                <p:nvPr/>
              </p:nvSpPr>
              <p:spPr>
                <a:xfrm>
                  <a:off x="19220982" y="-283690"/>
                  <a:ext cx="5486995" cy="1872000"/>
                </a:xfrm>
                <a:prstGeom prst="rect">
                  <a:avLst/>
                </a:prstGeom>
                <a:gr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ángulo 7">
                  <a:extLst>
                    <a:ext uri="{FF2B5EF4-FFF2-40B4-BE49-F238E27FC236}">
                      <a16:creationId xmlns:a16="http://schemas.microsoft.com/office/drawing/2014/main" id="{57642873-9075-4E6E-B1E7-04A82813510B}"/>
                    </a:ext>
                  </a:extLst>
                </p:cNvPr>
                <p:cNvSpPr/>
                <p:nvPr/>
              </p:nvSpPr>
              <p:spPr>
                <a:xfrm>
                  <a:off x="19220982" y="-183682"/>
                  <a:ext cx="5486995" cy="1742791"/>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CO" sz="2800" b="1" dirty="0">
                      <a:latin typeface="Century Gothic" panose="020B0502020202020204" pitchFamily="34" charset="0"/>
                    </a:rPr>
                    <a:t>Adjudicación de becas y apoyos económicos para el desarrollo o participación en eventos</a:t>
                  </a:r>
                  <a:endParaRPr lang="es-MX" sz="2800" b="1" kern="1200" dirty="0">
                    <a:latin typeface="Century Gothic" panose="020B0502020202020204" pitchFamily="34" charset="0"/>
                  </a:endParaRPr>
                </a:p>
              </p:txBody>
            </p:sp>
          </p:grpSp>
          <p:grpSp>
            <p:nvGrpSpPr>
              <p:cNvPr id="9" name="Grupo 8">
                <a:extLst>
                  <a:ext uri="{FF2B5EF4-FFF2-40B4-BE49-F238E27FC236}">
                    <a16:creationId xmlns:a16="http://schemas.microsoft.com/office/drawing/2014/main" id="{74AF90D4-78E8-4670-80EA-D1CFD456C032}"/>
                  </a:ext>
                </a:extLst>
              </p:cNvPr>
              <p:cNvGrpSpPr/>
              <p:nvPr/>
            </p:nvGrpSpPr>
            <p:grpSpPr>
              <a:xfrm>
                <a:off x="18521444" y="4770974"/>
                <a:ext cx="5486995" cy="6190714"/>
                <a:chOff x="12515977" y="3812110"/>
                <a:chExt cx="5486995" cy="5085112"/>
              </a:xfrm>
            </p:grpSpPr>
            <p:sp>
              <p:nvSpPr>
                <p:cNvPr id="10" name="Rectángulo 9">
                  <a:extLst>
                    <a:ext uri="{FF2B5EF4-FFF2-40B4-BE49-F238E27FC236}">
                      <a16:creationId xmlns:a16="http://schemas.microsoft.com/office/drawing/2014/main" id="{8DA4E433-64ED-487A-9706-FD35705FE794}"/>
                    </a:ext>
                  </a:extLst>
                </p:cNvPr>
                <p:cNvSpPr/>
                <p:nvPr/>
              </p:nvSpPr>
              <p:spPr>
                <a:xfrm>
                  <a:off x="12515977" y="3812110"/>
                  <a:ext cx="5486995" cy="5085112"/>
                </a:xfrm>
                <a:prstGeom prst="rect">
                  <a:avLst/>
                </a:prstGeom>
                <a:solidFill>
                  <a:schemeClr val="accent6">
                    <a:lumMod val="20000"/>
                    <a:lumOff val="80000"/>
                    <a:alpha val="90000"/>
                  </a:schemeClr>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Rectángulo 10">
                  <a:extLst>
                    <a:ext uri="{FF2B5EF4-FFF2-40B4-BE49-F238E27FC236}">
                      <a16:creationId xmlns:a16="http://schemas.microsoft.com/office/drawing/2014/main" id="{4E2DB27E-8761-4B85-BA49-1132528B30D9}"/>
                    </a:ext>
                  </a:extLst>
                </p:cNvPr>
                <p:cNvSpPr/>
                <p:nvPr/>
              </p:nvSpPr>
              <p:spPr>
                <a:xfrm>
                  <a:off x="12515977" y="3812110"/>
                  <a:ext cx="5486995" cy="508511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lvl="1" indent="0" algn="l" defTabSz="1244600">
                    <a:lnSpc>
                      <a:spcPct val="90000"/>
                    </a:lnSpc>
                    <a:spcBef>
                      <a:spcPct val="0"/>
                    </a:spcBef>
                    <a:spcAft>
                      <a:spcPct val="15000"/>
                    </a:spcAft>
                  </a:pPr>
                  <a:endParaRPr lang="es-MX" sz="2800" kern="1200" dirty="0">
                    <a:solidFill>
                      <a:srgbClr val="081F50"/>
                    </a:solidFill>
                    <a:latin typeface="Century Gothic" panose="020B0502020202020204" pitchFamily="34" charset="0"/>
                  </a:endParaRPr>
                </a:p>
              </p:txBody>
            </p:sp>
          </p:grpSp>
          <p:sp>
            <p:nvSpPr>
              <p:cNvPr id="12" name="Rectángulo 11">
                <a:extLst>
                  <a:ext uri="{FF2B5EF4-FFF2-40B4-BE49-F238E27FC236}">
                    <a16:creationId xmlns:a16="http://schemas.microsoft.com/office/drawing/2014/main" id="{D7118B6E-6645-4D66-A6F7-1B33370DF865}"/>
                  </a:ext>
                </a:extLst>
              </p:cNvPr>
              <p:cNvSpPr/>
              <p:nvPr/>
            </p:nvSpPr>
            <p:spPr>
              <a:xfrm>
                <a:off x="18701355" y="4936608"/>
                <a:ext cx="4800600" cy="3970318"/>
              </a:xfrm>
              <a:prstGeom prst="rect">
                <a:avLst/>
              </a:prstGeom>
            </p:spPr>
            <p:txBody>
              <a:bodyPr wrap="square">
                <a:spAutoFit/>
              </a:bodyPr>
              <a:lstStyle/>
              <a:p>
                <a:pPr marL="457200" indent="-457200">
                  <a:lnSpc>
                    <a:spcPct val="100000"/>
                  </a:lnSpc>
                  <a:buFont typeface="Arial" panose="020B0604020202020204" pitchFamily="34" charset="0"/>
                  <a:buChar char="•"/>
                </a:pPr>
                <a:r>
                  <a:rPr lang="es-CO" sz="2800" dirty="0">
                    <a:solidFill>
                      <a:srgbClr val="081F50"/>
                    </a:solidFill>
                    <a:latin typeface="Century Gothic" panose="020B0502020202020204" pitchFamily="34" charset="0"/>
                  </a:rPr>
                  <a:t>No responder la solicitud del usuario en los términos de tiempo establecido.</a:t>
                </a:r>
              </a:p>
              <a:p>
                <a:pPr marL="457200" indent="-457200">
                  <a:lnSpc>
                    <a:spcPct val="100000"/>
                  </a:lnSpc>
                  <a:buFont typeface="Arial" panose="020B0604020202020204" pitchFamily="34" charset="0"/>
                  <a:buChar char="•"/>
                </a:pPr>
                <a:endParaRPr lang="es-CO"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r>
                  <a:rPr lang="es-CO" sz="2800" dirty="0">
                    <a:solidFill>
                      <a:srgbClr val="081F50"/>
                    </a:solidFill>
                    <a:latin typeface="Century Gothic" panose="020B0502020202020204" pitchFamily="34" charset="0"/>
                  </a:rPr>
                  <a:t>Poco o nulo apoyo a solicitudes.</a:t>
                </a:r>
              </a:p>
              <a:p>
                <a:pPr marL="457200" indent="-457200">
                  <a:lnSpc>
                    <a:spcPct val="100000"/>
                  </a:lnSpc>
                  <a:buFont typeface="Arial" panose="020B0604020202020204" pitchFamily="34" charset="0"/>
                  <a:buChar char="•"/>
                </a:pPr>
                <a:endParaRPr lang="es-CO"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r>
                  <a:rPr lang="es-CO" sz="2800" dirty="0">
                    <a:solidFill>
                      <a:srgbClr val="081F50"/>
                    </a:solidFill>
                    <a:latin typeface="Century Gothic" panose="020B0502020202020204" pitchFamily="34" charset="0"/>
                  </a:rPr>
                  <a:t>Atención inadecuada.</a:t>
                </a:r>
                <a:endParaRPr lang="es-MX" sz="2800" dirty="0">
                  <a:solidFill>
                    <a:srgbClr val="081F50"/>
                  </a:solidFill>
                  <a:latin typeface="Century Gothic" panose="020B0502020202020204" pitchFamily="34" charset="0"/>
                </a:endParaRPr>
              </a:p>
            </p:txBody>
          </p:sp>
        </p:grpSp>
      </p:grpSp>
      <p:sp>
        <p:nvSpPr>
          <p:cNvPr id="15" name="TextBox 22">
            <a:extLst>
              <a:ext uri="{FF2B5EF4-FFF2-40B4-BE49-F238E27FC236}">
                <a16:creationId xmlns:a16="http://schemas.microsoft.com/office/drawing/2014/main" id="{70F103A2-87DC-47E4-87B5-67FACB36DC5B}"/>
              </a:ext>
            </a:extLst>
          </p:cNvPr>
          <p:cNvSpPr txBox="1"/>
          <p:nvPr/>
        </p:nvSpPr>
        <p:spPr>
          <a:xfrm>
            <a:off x="7498117" y="1068026"/>
            <a:ext cx="8755922" cy="502958"/>
          </a:xfrm>
          <a:prstGeom prst="rect">
            <a:avLst/>
          </a:prstGeom>
          <a:noFill/>
        </p:spPr>
        <p:txBody>
          <a:bodyPr wrap="none" rtlCol="0" anchor="ctr" anchorCtr="0">
            <a:spAutoFit/>
          </a:bodyPr>
          <a:lstStyle/>
          <a:p>
            <a:pPr algn="ctr"/>
            <a:r>
              <a:rPr lang="es-ES" b="1" dirty="0">
                <a:solidFill>
                  <a:srgbClr val="081F50"/>
                </a:solidFill>
              </a:rPr>
              <a:t>DOC-BU-005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2490754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03379CD-EEAC-3F1C-FB47-279103037578}"/>
              </a:ext>
            </a:extLst>
          </p:cNvPr>
          <p:cNvPicPr>
            <a:picLocks noChangeAspect="1"/>
          </p:cNvPicPr>
          <p:nvPr/>
        </p:nvPicPr>
        <p:blipFill rotWithShape="1">
          <a:blip r:embed="rId2"/>
          <a:srcRect b="13144"/>
          <a:stretch/>
        </p:blipFill>
        <p:spPr>
          <a:xfrm>
            <a:off x="40" y="2564"/>
            <a:ext cx="24383960" cy="13713436"/>
          </a:xfrm>
          <a:prstGeom prst="rect">
            <a:avLst/>
          </a:prstGeom>
        </p:spPr>
      </p:pic>
    </p:spTree>
    <p:extLst>
      <p:ext uri="{BB962C8B-B14F-4D97-AF65-F5344CB8AC3E}">
        <p14:creationId xmlns:p14="http://schemas.microsoft.com/office/powerpoint/2010/main" val="3883754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trella: 5 puntas 11">
            <a:extLst>
              <a:ext uri="{FF2B5EF4-FFF2-40B4-BE49-F238E27FC236}">
                <a16:creationId xmlns:a16="http://schemas.microsoft.com/office/drawing/2014/main" id="{913F48AF-51E9-42CC-94F4-1FACFD620014}"/>
              </a:ext>
            </a:extLst>
          </p:cNvPr>
          <p:cNvSpPr/>
          <p:nvPr/>
        </p:nvSpPr>
        <p:spPr>
          <a:xfrm>
            <a:off x="1809750" y="2178468"/>
            <a:ext cx="18579495" cy="9563100"/>
          </a:xfrm>
          <a:prstGeom prst="star5">
            <a:avLst>
              <a:gd name="adj" fmla="val 24864"/>
              <a:gd name="hf" fmla="val 105146"/>
              <a:gd name="vf" fmla="val 110557"/>
            </a:avLst>
          </a:prstGeom>
          <a:solidFill>
            <a:srgbClr val="F7E9D5"/>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Rectángulo 2">
            <a:extLst>
              <a:ext uri="{FF2B5EF4-FFF2-40B4-BE49-F238E27FC236}">
                <a16:creationId xmlns:a16="http://schemas.microsoft.com/office/drawing/2014/main" id="{FEB859FA-5BE2-40C8-AE3A-2F55E8B851A8}"/>
              </a:ext>
            </a:extLst>
          </p:cNvPr>
          <p:cNvSpPr/>
          <p:nvPr/>
        </p:nvSpPr>
        <p:spPr>
          <a:xfrm>
            <a:off x="3438048" y="5634"/>
            <a:ext cx="17507904" cy="1015663"/>
          </a:xfrm>
          <a:prstGeom prst="rect">
            <a:avLst/>
          </a:prstGeom>
        </p:spPr>
        <p:txBody>
          <a:bodyPr wrap="square">
            <a:spAutoFit/>
          </a:bodyPr>
          <a:lstStyle/>
          <a:p>
            <a:pPr algn="ctr" defTabSz="914400" hangingPunct="1">
              <a:lnSpc>
                <a:spcPct val="100000"/>
              </a:lnSpc>
            </a:pPr>
            <a:r>
              <a:rPr lang="es-ES" sz="6000" b="1" kern="1200" spc="-50" dirty="0">
                <a:solidFill>
                  <a:srgbClr val="092561"/>
                </a:solidFill>
                <a:latin typeface="Century Gothic" panose="020B0502020202020204" pitchFamily="34" charset="0"/>
                <a:cs typeface="Arial"/>
              </a:rPr>
              <a:t>PROCESO MISIONAL BIENESTAR UNIVERSITARIO</a:t>
            </a:r>
          </a:p>
        </p:txBody>
      </p:sp>
      <p:grpSp>
        <p:nvGrpSpPr>
          <p:cNvPr id="10" name="Grupo 9">
            <a:extLst>
              <a:ext uri="{FF2B5EF4-FFF2-40B4-BE49-F238E27FC236}">
                <a16:creationId xmlns:a16="http://schemas.microsoft.com/office/drawing/2014/main" id="{50A625AD-90E9-4EBC-A396-35AC944C0AEE}"/>
              </a:ext>
            </a:extLst>
          </p:cNvPr>
          <p:cNvGrpSpPr/>
          <p:nvPr/>
        </p:nvGrpSpPr>
        <p:grpSpPr>
          <a:xfrm>
            <a:off x="304800" y="1481666"/>
            <a:ext cx="23045059" cy="10837333"/>
            <a:chOff x="304800" y="1481666"/>
            <a:chExt cx="23045059" cy="10837333"/>
          </a:xfrm>
        </p:grpSpPr>
        <p:graphicFrame>
          <p:nvGraphicFramePr>
            <p:cNvPr id="2" name="Diagrama 1">
              <a:extLst>
                <a:ext uri="{FF2B5EF4-FFF2-40B4-BE49-F238E27FC236}">
                  <a16:creationId xmlns:a16="http://schemas.microsoft.com/office/drawing/2014/main" id="{16B71445-62A5-4108-B180-519C1E14BE72}"/>
                </a:ext>
              </a:extLst>
            </p:cNvPr>
            <p:cNvGraphicFramePr/>
            <p:nvPr>
              <p:extLst>
                <p:ext uri="{D42A27DB-BD31-4B8C-83A1-F6EECF244321}">
                  <p14:modId xmlns:p14="http://schemas.microsoft.com/office/powerpoint/2010/main" val="824726459"/>
                </p:ext>
              </p:extLst>
            </p:nvPr>
          </p:nvGraphicFramePr>
          <p:xfrm>
            <a:off x="304800" y="1481666"/>
            <a:ext cx="17313729"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upo 8">
              <a:extLst>
                <a:ext uri="{FF2B5EF4-FFF2-40B4-BE49-F238E27FC236}">
                  <a16:creationId xmlns:a16="http://schemas.microsoft.com/office/drawing/2014/main" id="{1E4ACEAA-203F-472B-A586-19C095B3A3B0}"/>
                </a:ext>
              </a:extLst>
            </p:cNvPr>
            <p:cNvGrpSpPr/>
            <p:nvPr/>
          </p:nvGrpSpPr>
          <p:grpSpPr>
            <a:xfrm>
              <a:off x="18194878" y="2676758"/>
              <a:ext cx="5154981" cy="8656400"/>
              <a:chOff x="18194878" y="2676758"/>
              <a:chExt cx="5154981" cy="8656400"/>
            </a:xfrm>
          </p:grpSpPr>
          <p:sp>
            <p:nvSpPr>
              <p:cNvPr id="4" name="Rectángulo 3">
                <a:extLst>
                  <a:ext uri="{FF2B5EF4-FFF2-40B4-BE49-F238E27FC236}">
                    <a16:creationId xmlns:a16="http://schemas.microsoft.com/office/drawing/2014/main" id="{A20C4E33-6158-4682-8C33-100884E59205}"/>
                  </a:ext>
                </a:extLst>
              </p:cNvPr>
              <p:cNvSpPr/>
              <p:nvPr/>
            </p:nvSpPr>
            <p:spPr>
              <a:xfrm>
                <a:off x="18194879" y="2676758"/>
                <a:ext cx="5154980" cy="1872000"/>
              </a:xfrm>
              <a:prstGeom prst="rect">
                <a:avLst/>
              </a:prstGeom>
              <a:solidFill>
                <a:srgbClr val="558ED5"/>
              </a:solidFill>
              <a:ln>
                <a:noFill/>
              </a:ln>
            </p:spPr>
            <p:style>
              <a:lnRef idx="0">
                <a:scrgbClr r="0" g="0" b="0"/>
              </a:lnRef>
              <a:fillRef idx="0">
                <a:scrgbClr r="0" g="0" b="0"/>
              </a:fillRef>
              <a:effectRef idx="0">
                <a:scrgbClr r="0" g="0" b="0"/>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CO" sz="2800" b="1" dirty="0">
                    <a:latin typeface="Century Gothic" panose="020B0502020202020204" pitchFamily="34" charset="0"/>
                  </a:rPr>
                  <a:t>Participación en eventos deportivos externos</a:t>
                </a:r>
                <a:endParaRPr lang="es-MX" sz="2800" b="1" kern="1200" dirty="0">
                  <a:latin typeface="Century Gothic" panose="020B0502020202020204" pitchFamily="34" charset="0"/>
                </a:endParaRPr>
              </a:p>
            </p:txBody>
          </p:sp>
          <p:grpSp>
            <p:nvGrpSpPr>
              <p:cNvPr id="5" name="Grupo 4">
                <a:extLst>
                  <a:ext uri="{FF2B5EF4-FFF2-40B4-BE49-F238E27FC236}">
                    <a16:creationId xmlns:a16="http://schemas.microsoft.com/office/drawing/2014/main" id="{4386285E-D485-4173-AEEF-564E753C3FFC}"/>
                  </a:ext>
                </a:extLst>
              </p:cNvPr>
              <p:cNvGrpSpPr/>
              <p:nvPr/>
            </p:nvGrpSpPr>
            <p:grpSpPr>
              <a:xfrm>
                <a:off x="18194878" y="4548755"/>
                <a:ext cx="5154981" cy="6784403"/>
                <a:chOff x="12515977" y="3634789"/>
                <a:chExt cx="5486995" cy="5262433"/>
              </a:xfrm>
            </p:grpSpPr>
            <p:sp>
              <p:nvSpPr>
                <p:cNvPr id="6" name="Rectángulo 5">
                  <a:extLst>
                    <a:ext uri="{FF2B5EF4-FFF2-40B4-BE49-F238E27FC236}">
                      <a16:creationId xmlns:a16="http://schemas.microsoft.com/office/drawing/2014/main" id="{A3DFAA94-EC9A-4557-A7AB-B7B927C1DA18}"/>
                    </a:ext>
                  </a:extLst>
                </p:cNvPr>
                <p:cNvSpPr/>
                <p:nvPr/>
              </p:nvSpPr>
              <p:spPr>
                <a:xfrm>
                  <a:off x="12515977" y="3634789"/>
                  <a:ext cx="5486995" cy="5085112"/>
                </a:xfrm>
                <a:prstGeom prst="rect">
                  <a:avLst/>
                </a:prstGeom>
                <a:solidFill>
                  <a:schemeClr val="accent6">
                    <a:lumMod val="20000"/>
                    <a:lumOff val="80000"/>
                    <a:alpha val="90000"/>
                  </a:schemeClr>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Rectángulo 6">
                  <a:extLst>
                    <a:ext uri="{FF2B5EF4-FFF2-40B4-BE49-F238E27FC236}">
                      <a16:creationId xmlns:a16="http://schemas.microsoft.com/office/drawing/2014/main" id="{D31C5B92-F457-43EB-88A1-1D6405749DCE}"/>
                    </a:ext>
                  </a:extLst>
                </p:cNvPr>
                <p:cNvSpPr/>
                <p:nvPr/>
              </p:nvSpPr>
              <p:spPr>
                <a:xfrm>
                  <a:off x="12515977" y="3812110"/>
                  <a:ext cx="5486995" cy="508511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lvl="1" indent="0" algn="l" defTabSz="1244600">
                    <a:lnSpc>
                      <a:spcPct val="90000"/>
                    </a:lnSpc>
                    <a:spcBef>
                      <a:spcPct val="0"/>
                    </a:spcBef>
                    <a:spcAft>
                      <a:spcPct val="15000"/>
                    </a:spcAft>
                  </a:pPr>
                  <a:endParaRPr lang="es-MX" sz="2800" kern="1200" dirty="0">
                    <a:solidFill>
                      <a:srgbClr val="081F50"/>
                    </a:solidFill>
                    <a:latin typeface="Century Gothic" panose="020B0502020202020204" pitchFamily="34" charset="0"/>
                  </a:endParaRPr>
                </a:p>
              </p:txBody>
            </p:sp>
          </p:grpSp>
          <p:sp>
            <p:nvSpPr>
              <p:cNvPr id="8" name="Rectángulo 7">
                <a:extLst>
                  <a:ext uri="{FF2B5EF4-FFF2-40B4-BE49-F238E27FC236}">
                    <a16:creationId xmlns:a16="http://schemas.microsoft.com/office/drawing/2014/main" id="{5DFE6D00-B674-4B0A-9ED8-1A0E371D4B39}"/>
                  </a:ext>
                </a:extLst>
              </p:cNvPr>
              <p:cNvSpPr/>
              <p:nvPr/>
            </p:nvSpPr>
            <p:spPr>
              <a:xfrm>
                <a:off x="18485551" y="6306501"/>
                <a:ext cx="4573634" cy="3539430"/>
              </a:xfrm>
              <a:prstGeom prst="rect">
                <a:avLst/>
              </a:prstGeom>
            </p:spPr>
            <p:txBody>
              <a:bodyPr wrap="square">
                <a:spAutoFit/>
              </a:bodyPr>
              <a:lstStyle/>
              <a:p>
                <a:pPr marL="457200" indent="-457200">
                  <a:lnSpc>
                    <a:spcPct val="100000"/>
                  </a:lnSpc>
                  <a:buFont typeface="Arial" panose="020B0604020202020204" pitchFamily="34" charset="0"/>
                  <a:buChar char="•"/>
                </a:pPr>
                <a:r>
                  <a:rPr lang="es-CO" sz="2800" dirty="0">
                    <a:solidFill>
                      <a:srgbClr val="081F50"/>
                    </a:solidFill>
                    <a:latin typeface="Century Gothic" panose="020B0502020202020204" pitchFamily="34" charset="0"/>
                  </a:rPr>
                  <a:t>Inoportuna disponibilidad de recurso económico</a:t>
                </a:r>
              </a:p>
              <a:p>
                <a:pPr marL="457200" indent="-457200">
                  <a:lnSpc>
                    <a:spcPct val="100000"/>
                  </a:lnSpc>
                  <a:buFont typeface="Arial" panose="020B0604020202020204" pitchFamily="34" charset="0"/>
                  <a:buChar char="•"/>
                </a:pPr>
                <a:endParaRPr lang="es-ES"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endParaRPr lang="es-ES"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endParaRPr lang="es-ES" sz="2800" dirty="0">
                  <a:solidFill>
                    <a:srgbClr val="081F50"/>
                  </a:solidFill>
                  <a:latin typeface="Century Gothic" panose="020B0502020202020204" pitchFamily="34" charset="0"/>
                </a:endParaRPr>
              </a:p>
              <a:p>
                <a:pPr>
                  <a:lnSpc>
                    <a:spcPct val="100000"/>
                  </a:lnSpc>
                </a:pPr>
                <a:endParaRPr lang="es-ES" sz="2800" dirty="0">
                  <a:solidFill>
                    <a:srgbClr val="081F50"/>
                  </a:solidFill>
                  <a:latin typeface="Century Gothic" panose="020B0502020202020204" pitchFamily="34" charset="0"/>
                </a:endParaRPr>
              </a:p>
              <a:p>
                <a:pPr marL="457200" indent="-457200">
                  <a:lnSpc>
                    <a:spcPct val="100000"/>
                  </a:lnSpc>
                  <a:buFont typeface="Arial" panose="020B0604020202020204" pitchFamily="34" charset="0"/>
                  <a:buChar char="•"/>
                </a:pPr>
                <a:endParaRPr lang="es-MX" sz="2800" dirty="0">
                  <a:solidFill>
                    <a:srgbClr val="081F50"/>
                  </a:solidFill>
                  <a:latin typeface="Century Gothic" panose="020B0502020202020204" pitchFamily="34" charset="0"/>
                </a:endParaRPr>
              </a:p>
            </p:txBody>
          </p:sp>
        </p:grpSp>
      </p:grpSp>
      <p:sp>
        <p:nvSpPr>
          <p:cNvPr id="11" name="TextBox 22">
            <a:extLst>
              <a:ext uri="{FF2B5EF4-FFF2-40B4-BE49-F238E27FC236}">
                <a16:creationId xmlns:a16="http://schemas.microsoft.com/office/drawing/2014/main" id="{293EE354-4EB5-4D83-833A-5D9A66A55DB6}"/>
              </a:ext>
            </a:extLst>
          </p:cNvPr>
          <p:cNvSpPr txBox="1"/>
          <p:nvPr/>
        </p:nvSpPr>
        <p:spPr>
          <a:xfrm>
            <a:off x="7498117" y="1068026"/>
            <a:ext cx="8755922" cy="502958"/>
          </a:xfrm>
          <a:prstGeom prst="rect">
            <a:avLst/>
          </a:prstGeom>
          <a:noFill/>
        </p:spPr>
        <p:txBody>
          <a:bodyPr wrap="none" rtlCol="0" anchor="ctr" anchorCtr="0">
            <a:spAutoFit/>
          </a:bodyPr>
          <a:lstStyle/>
          <a:p>
            <a:pPr algn="ctr"/>
            <a:r>
              <a:rPr lang="es-ES" b="1" dirty="0">
                <a:solidFill>
                  <a:srgbClr val="081F50"/>
                </a:solidFill>
              </a:rPr>
              <a:t>DOC-BU-005     </a:t>
            </a:r>
            <a:r>
              <a:rPr lang="es-MX" b="1" spc="600" dirty="0">
                <a:solidFill>
                  <a:srgbClr val="081F50"/>
                </a:solidFill>
                <a:latin typeface="Century Gothic" panose="020B0502020202020204" pitchFamily="34" charset="0"/>
                <a:ea typeface="Montserrat" charset="0"/>
                <a:cs typeface="Montserrat" charset="0"/>
              </a:rPr>
              <a:t>Matriz De Salida No Conforme</a:t>
            </a:r>
            <a:endParaRPr lang="en-US" b="1" spc="600" dirty="0">
              <a:solidFill>
                <a:srgbClr val="081F50"/>
              </a:solidFill>
              <a:latin typeface="Century Gothic" panose="020B0502020202020204" pitchFamily="34" charset="0"/>
              <a:ea typeface="Montserrat" charset="0"/>
              <a:cs typeface="Montserrat" charset="0"/>
            </a:endParaRPr>
          </a:p>
        </p:txBody>
      </p:sp>
    </p:spTree>
    <p:extLst>
      <p:ext uri="{BB962C8B-B14F-4D97-AF65-F5344CB8AC3E}">
        <p14:creationId xmlns:p14="http://schemas.microsoft.com/office/powerpoint/2010/main" val="238228187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8A27852-A1A8-BDA0-93C3-D5641E83A237}"/>
              </a:ext>
            </a:extLst>
          </p:cNvPr>
          <p:cNvSpPr/>
          <p:nvPr/>
        </p:nvSpPr>
        <p:spPr>
          <a:xfrm>
            <a:off x="0" y="0"/>
            <a:ext cx="24384000" cy="1371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sp>
        <p:nvSpPr>
          <p:cNvPr id="16" name="Rectángulo 15">
            <a:extLst>
              <a:ext uri="{FF2B5EF4-FFF2-40B4-BE49-F238E27FC236}">
                <a16:creationId xmlns:a16="http://schemas.microsoft.com/office/drawing/2014/main" id="{2113137A-2EB9-4754-1D56-3565C2E12E7E}"/>
              </a:ext>
            </a:extLst>
          </p:cNvPr>
          <p:cNvSpPr/>
          <p:nvPr/>
        </p:nvSpPr>
        <p:spPr>
          <a:xfrm>
            <a:off x="1" y="0"/>
            <a:ext cx="2486542" cy="13716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sp>
        <p:nvSpPr>
          <p:cNvPr id="3" name="CuadroTexto 2">
            <a:extLst>
              <a:ext uri="{FF2B5EF4-FFF2-40B4-BE49-F238E27FC236}">
                <a16:creationId xmlns:a16="http://schemas.microsoft.com/office/drawing/2014/main" id="{760BD93A-8EEC-7ADC-53AA-BD677F9F69B9}"/>
              </a:ext>
            </a:extLst>
          </p:cNvPr>
          <p:cNvSpPr txBox="1"/>
          <p:nvPr/>
        </p:nvSpPr>
        <p:spPr>
          <a:xfrm>
            <a:off x="2998290" y="627694"/>
            <a:ext cx="20673472" cy="1200329"/>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Petición: Es el derecho fundamental de presentar solicitudes respetuosas a las autoridades por motivos de interés general o particular, y obtener pronta resolución.</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4" name="Rectángulo 3">
            <a:extLst>
              <a:ext uri="{FF2B5EF4-FFF2-40B4-BE49-F238E27FC236}">
                <a16:creationId xmlns:a16="http://schemas.microsoft.com/office/drawing/2014/main" id="{5ADCAD79-44B3-B85C-209E-E324F9DC1AEB}"/>
              </a:ext>
            </a:extLst>
          </p:cNvPr>
          <p:cNvSpPr/>
          <p:nvPr/>
        </p:nvSpPr>
        <p:spPr>
          <a:xfrm>
            <a:off x="751006" y="155906"/>
            <a:ext cx="1475404"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4472C4">
                    <a:lumMod val="75000"/>
                  </a:srgb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P</a:t>
            </a:r>
          </a:p>
        </p:txBody>
      </p:sp>
      <p:sp>
        <p:nvSpPr>
          <p:cNvPr id="5" name="Rectángulo 4">
            <a:extLst>
              <a:ext uri="{FF2B5EF4-FFF2-40B4-BE49-F238E27FC236}">
                <a16:creationId xmlns:a16="http://schemas.microsoft.com/office/drawing/2014/main" id="{3A83EC9C-3426-A9E4-03A6-D0D36B26D867}"/>
              </a:ext>
            </a:extLst>
          </p:cNvPr>
          <p:cNvSpPr/>
          <p:nvPr/>
        </p:nvSpPr>
        <p:spPr>
          <a:xfrm>
            <a:off x="510929" y="2198866"/>
            <a:ext cx="1879361"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70AD47">
                    <a:lumMod val="40000"/>
                    <a:lumOff val="60000"/>
                  </a:srgb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Q</a:t>
            </a:r>
          </a:p>
        </p:txBody>
      </p:sp>
      <p:sp>
        <p:nvSpPr>
          <p:cNvPr id="6" name="Rectángulo 5">
            <a:extLst>
              <a:ext uri="{FF2B5EF4-FFF2-40B4-BE49-F238E27FC236}">
                <a16:creationId xmlns:a16="http://schemas.microsoft.com/office/drawing/2014/main" id="{B1C58DD8-E5DB-60D9-A186-7CC290AFA8DF}"/>
              </a:ext>
            </a:extLst>
          </p:cNvPr>
          <p:cNvSpPr/>
          <p:nvPr/>
        </p:nvSpPr>
        <p:spPr>
          <a:xfrm>
            <a:off x="649160" y="4556361"/>
            <a:ext cx="1526700"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prstClr val="white">
                    <a:lumMod val="85000"/>
                  </a:prst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R</a:t>
            </a:r>
          </a:p>
        </p:txBody>
      </p:sp>
      <p:sp>
        <p:nvSpPr>
          <p:cNvPr id="7" name="Rectángulo 6">
            <a:extLst>
              <a:ext uri="{FF2B5EF4-FFF2-40B4-BE49-F238E27FC236}">
                <a16:creationId xmlns:a16="http://schemas.microsoft.com/office/drawing/2014/main" id="{8275D713-06E2-0377-D8C7-ACC203E7D468}"/>
              </a:ext>
            </a:extLst>
          </p:cNvPr>
          <p:cNvSpPr/>
          <p:nvPr/>
        </p:nvSpPr>
        <p:spPr>
          <a:xfrm>
            <a:off x="662354" y="6754586"/>
            <a:ext cx="1424108"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002060"/>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S</a:t>
            </a:r>
          </a:p>
        </p:txBody>
      </p:sp>
      <p:sp>
        <p:nvSpPr>
          <p:cNvPr id="8" name="Rectángulo 7">
            <a:extLst>
              <a:ext uri="{FF2B5EF4-FFF2-40B4-BE49-F238E27FC236}">
                <a16:creationId xmlns:a16="http://schemas.microsoft.com/office/drawing/2014/main" id="{2F9D45F1-FDA6-FD01-EC69-98FC6800DA0F}"/>
              </a:ext>
            </a:extLst>
          </p:cNvPr>
          <p:cNvSpPr/>
          <p:nvPr/>
        </p:nvSpPr>
        <p:spPr>
          <a:xfrm>
            <a:off x="567593" y="8786873"/>
            <a:ext cx="1651734"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5B9BD5">
                    <a:lumMod val="60000"/>
                    <a:lumOff val="40000"/>
                  </a:srgb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D</a:t>
            </a:r>
          </a:p>
        </p:txBody>
      </p:sp>
      <p:sp>
        <p:nvSpPr>
          <p:cNvPr id="9" name="Rectángulo 8">
            <a:extLst>
              <a:ext uri="{FF2B5EF4-FFF2-40B4-BE49-F238E27FC236}">
                <a16:creationId xmlns:a16="http://schemas.microsoft.com/office/drawing/2014/main" id="{775FBBF2-B889-2EBE-5CDA-6FB73C01D7BF}"/>
              </a:ext>
            </a:extLst>
          </p:cNvPr>
          <p:cNvSpPr/>
          <p:nvPr/>
        </p:nvSpPr>
        <p:spPr>
          <a:xfrm>
            <a:off x="817902" y="10925718"/>
            <a:ext cx="1265411" cy="2400657"/>
          </a:xfrm>
          <a:prstGeom prst="rect">
            <a:avLst/>
          </a:prstGeom>
          <a:noFill/>
        </p:spPr>
        <p:txBody>
          <a:bodyPr wrap="none" lIns="182880" tIns="91440" rIns="182880" bIns="91440">
            <a:spAutoFit/>
          </a:bodyPr>
          <a:lstStyle/>
          <a:p>
            <a:pPr algn="ctr" defTabSz="1828800" hangingPunct="1">
              <a:lnSpc>
                <a:spcPct val="100000"/>
              </a:lnSpc>
            </a:pPr>
            <a:r>
              <a:rPr lang="es-ES" sz="14400" b="1" kern="1200" dirty="0">
                <a:ln w="12700">
                  <a:solidFill>
                    <a:srgbClr val="002060"/>
                  </a:solidFill>
                  <a:prstDash val="solid"/>
                </a:ln>
                <a:solidFill>
                  <a:srgbClr val="FFC000">
                    <a:lumMod val="40000"/>
                    <a:lumOff val="60000"/>
                  </a:srgbClr>
                </a:solidFill>
                <a:effectLst>
                  <a:outerShdw dist="38100" dir="2640000" algn="bl" rotWithShape="0">
                    <a:srgbClr val="4472C4"/>
                  </a:outerShdw>
                </a:effectLst>
                <a:latin typeface="Aharoni" panose="02010803020104030203" pitchFamily="2" charset="-79"/>
                <a:ea typeface="+mn-ea"/>
                <a:cs typeface="Aharoni" panose="02010803020104030203" pitchFamily="2" charset="-79"/>
              </a:rPr>
              <a:t>F</a:t>
            </a:r>
          </a:p>
        </p:txBody>
      </p:sp>
      <p:sp>
        <p:nvSpPr>
          <p:cNvPr id="11" name="CuadroTexto 10">
            <a:extLst>
              <a:ext uri="{FF2B5EF4-FFF2-40B4-BE49-F238E27FC236}">
                <a16:creationId xmlns:a16="http://schemas.microsoft.com/office/drawing/2014/main" id="{42C74143-7270-515B-CC77-0CA627DCFDD0}"/>
              </a:ext>
            </a:extLst>
          </p:cNvPr>
          <p:cNvSpPr txBox="1"/>
          <p:nvPr/>
        </p:nvSpPr>
        <p:spPr>
          <a:xfrm>
            <a:off x="3023690" y="2580241"/>
            <a:ext cx="20673472" cy="1754326"/>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Queja: Es la manifestación de protesta, censura, descontento o inconformidad en relación con una conducta que se considera irregular de uno o varios servidores públicos en desarrollo de sus funciones.</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13" name="CuadroTexto 12">
            <a:extLst>
              <a:ext uri="{FF2B5EF4-FFF2-40B4-BE49-F238E27FC236}">
                <a16:creationId xmlns:a16="http://schemas.microsoft.com/office/drawing/2014/main" id="{0D5DC012-9787-DF6E-1CF5-465F7D5F0351}"/>
              </a:ext>
            </a:extLst>
          </p:cNvPr>
          <p:cNvSpPr txBox="1"/>
          <p:nvPr/>
        </p:nvSpPr>
        <p:spPr>
          <a:xfrm>
            <a:off x="2972890" y="4901784"/>
            <a:ext cx="20698872" cy="1754326"/>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Reclamo: Es el derecho de exigir, reivindicar o demandar una solución, ya sea por motivo general o particular, referente a la prestación indebida de un servicio o a la falta de atención de una solicitud.</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15" name="CuadroTexto 14">
            <a:extLst>
              <a:ext uri="{FF2B5EF4-FFF2-40B4-BE49-F238E27FC236}">
                <a16:creationId xmlns:a16="http://schemas.microsoft.com/office/drawing/2014/main" id="{04164910-22B6-8CB6-2DEC-18C997B0FDC6}"/>
              </a:ext>
            </a:extLst>
          </p:cNvPr>
          <p:cNvSpPr txBox="1"/>
          <p:nvPr/>
        </p:nvSpPr>
        <p:spPr>
          <a:xfrm>
            <a:off x="2990955" y="7262679"/>
            <a:ext cx="20698870" cy="1200329"/>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Sugerencia: Es la manifestación de una idea o propuesta para mejorar el servicio o la gestión de la entidad.</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17" name="CuadroTexto 16">
            <a:extLst>
              <a:ext uri="{FF2B5EF4-FFF2-40B4-BE49-F238E27FC236}">
                <a16:creationId xmlns:a16="http://schemas.microsoft.com/office/drawing/2014/main" id="{A9E056C1-6E7B-3597-DED2-C0AA93504BB3}"/>
              </a:ext>
            </a:extLst>
          </p:cNvPr>
          <p:cNvSpPr txBox="1"/>
          <p:nvPr/>
        </p:nvSpPr>
        <p:spPr>
          <a:xfrm>
            <a:off x="3014008" y="9281689"/>
            <a:ext cx="20675816" cy="1200329"/>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Denuncia: Es la puesta en conocimiento ante una autoridad competente de una conducta posiblemente irregular, para que se adelante la correspondiente investigación.</a:t>
            </a:r>
          </a:p>
        </p:txBody>
      </p:sp>
      <p:sp>
        <p:nvSpPr>
          <p:cNvPr id="19" name="CuadroTexto 18">
            <a:extLst>
              <a:ext uri="{FF2B5EF4-FFF2-40B4-BE49-F238E27FC236}">
                <a16:creationId xmlns:a16="http://schemas.microsoft.com/office/drawing/2014/main" id="{D0ADDE5C-362A-885D-BEF0-58EF20A04573}"/>
              </a:ext>
            </a:extLst>
          </p:cNvPr>
          <p:cNvSpPr txBox="1"/>
          <p:nvPr/>
        </p:nvSpPr>
        <p:spPr>
          <a:xfrm>
            <a:off x="3023688" y="11092262"/>
            <a:ext cx="20607380" cy="1200329"/>
          </a:xfrm>
          <a:prstGeom prst="rect">
            <a:avLst/>
          </a:prstGeom>
          <a:noFill/>
        </p:spPr>
        <p:txBody>
          <a:bodyPr wrap="square">
            <a:spAutoFit/>
          </a:bodyPr>
          <a:lstStyle/>
          <a:p>
            <a:pPr algn="l" defTabSz="1828800" hangingPunct="1">
              <a:lnSpc>
                <a:spcPct val="100000"/>
              </a:lnSpc>
            </a:pPr>
            <a:r>
              <a:rPr lang="es-MX" sz="3600" kern="1200" dirty="0">
                <a:solidFill>
                  <a:prstClr val="white"/>
                </a:solidFill>
                <a:latin typeface="Century Gothic" panose="020B0502020202020204" pitchFamily="34" charset="0"/>
                <a:ea typeface="+mn-ea"/>
                <a:cs typeface="Cavolini" panose="03000502040302020204" pitchFamily="66" charset="0"/>
              </a:rPr>
              <a:t>Felicitación: Es el reconocimiento por parte de los usuarios de un buen servicio recibido y el trato o atención recibido.</a:t>
            </a:r>
            <a:endParaRPr lang="es-CO" sz="3600" kern="1200" dirty="0">
              <a:solidFill>
                <a:prstClr val="white"/>
              </a:solidFill>
              <a:latin typeface="Century Gothic" panose="020B0502020202020204" pitchFamily="34" charset="0"/>
              <a:ea typeface="+mn-ea"/>
              <a:cs typeface="Cavolini" panose="03000502040302020204" pitchFamily="66" charset="0"/>
            </a:endParaRPr>
          </a:p>
        </p:txBody>
      </p:sp>
      <p:sp>
        <p:nvSpPr>
          <p:cNvPr id="18" name="Rectángulo: esquinas redondeadas 17">
            <a:extLst>
              <a:ext uri="{FF2B5EF4-FFF2-40B4-BE49-F238E27FC236}">
                <a16:creationId xmlns:a16="http://schemas.microsoft.com/office/drawing/2014/main" id="{5ADA8C2E-8C2A-FE15-A029-784E69995105}"/>
              </a:ext>
            </a:extLst>
          </p:cNvPr>
          <p:cNvSpPr/>
          <p:nvPr/>
        </p:nvSpPr>
        <p:spPr>
          <a:xfrm>
            <a:off x="17267274" y="12276545"/>
            <a:ext cx="7612912" cy="2353854"/>
          </a:xfrm>
          <a:prstGeom prst="roundRect">
            <a:avLst>
              <a:gd name="adj" fmla="val 3381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hangingPunct="1">
              <a:lnSpc>
                <a:spcPct val="100000"/>
              </a:lnSpc>
            </a:pPr>
            <a:endParaRPr lang="es-CO" sz="3600" kern="1200">
              <a:solidFill>
                <a:prstClr val="white"/>
              </a:solidFill>
              <a:latin typeface="Calibri" panose="020F0502020204030204"/>
            </a:endParaRPr>
          </a:p>
        </p:txBody>
      </p:sp>
      <p:pic>
        <p:nvPicPr>
          <p:cNvPr id="21" name="Imagen 20" descr="Texto&#10;&#10;Descripción generada automáticamente">
            <a:extLst>
              <a:ext uri="{FF2B5EF4-FFF2-40B4-BE49-F238E27FC236}">
                <a16:creationId xmlns:a16="http://schemas.microsoft.com/office/drawing/2014/main" id="{00494F71-55E2-F469-858B-86947CE7EF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7286" y="12426802"/>
            <a:ext cx="3490770" cy="1014500"/>
          </a:xfrm>
          <a:prstGeom prst="rect">
            <a:avLst/>
          </a:prstGeom>
        </p:spPr>
      </p:pic>
    </p:spTree>
    <p:extLst>
      <p:ext uri="{BB962C8B-B14F-4D97-AF65-F5344CB8AC3E}">
        <p14:creationId xmlns:p14="http://schemas.microsoft.com/office/powerpoint/2010/main" val="18105189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6000" fill="hold"/>
                                        <p:tgtEl>
                                          <p:spTgt spid="3"/>
                                        </p:tgtEl>
                                        <p:attrNameLst>
                                          <p:attrName>ppt_x</p:attrName>
                                        </p:attrNameLst>
                                      </p:cBhvr>
                                      <p:tavLst>
                                        <p:tav tm="0">
                                          <p:val>
                                            <p:strVal val="#ppt_x"/>
                                          </p:val>
                                        </p:tav>
                                        <p:tav tm="100000">
                                          <p:val>
                                            <p:strVal val="#ppt_x"/>
                                          </p:val>
                                        </p:tav>
                                      </p:tavLst>
                                    </p:anim>
                                    <p:anim calcmode="lin" valueType="num">
                                      <p:cBhvr additive="base">
                                        <p:cTn id="8" dur="6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6000" fill="hold"/>
                                        <p:tgtEl>
                                          <p:spTgt spid="4"/>
                                        </p:tgtEl>
                                        <p:attrNameLst>
                                          <p:attrName>ppt_x</p:attrName>
                                        </p:attrNameLst>
                                      </p:cBhvr>
                                      <p:tavLst>
                                        <p:tav tm="0">
                                          <p:val>
                                            <p:strVal val="#ppt_x"/>
                                          </p:val>
                                        </p:tav>
                                        <p:tav tm="100000">
                                          <p:val>
                                            <p:strVal val="#ppt_x"/>
                                          </p:val>
                                        </p:tav>
                                      </p:tavLst>
                                    </p:anim>
                                    <p:anim calcmode="lin" valueType="num">
                                      <p:cBhvr additive="base">
                                        <p:cTn id="12" dur="6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2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6500" fill="hold"/>
                                        <p:tgtEl>
                                          <p:spTgt spid="5"/>
                                        </p:tgtEl>
                                        <p:attrNameLst>
                                          <p:attrName>ppt_x</p:attrName>
                                        </p:attrNameLst>
                                      </p:cBhvr>
                                      <p:tavLst>
                                        <p:tav tm="0">
                                          <p:val>
                                            <p:strVal val="#ppt_x"/>
                                          </p:val>
                                        </p:tav>
                                        <p:tav tm="100000">
                                          <p:val>
                                            <p:strVal val="#ppt_x"/>
                                          </p:val>
                                        </p:tav>
                                      </p:tavLst>
                                    </p:anim>
                                    <p:anim calcmode="lin" valueType="num">
                                      <p:cBhvr additive="base">
                                        <p:cTn id="18" dur="6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2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6500" fill="hold"/>
                                        <p:tgtEl>
                                          <p:spTgt spid="11"/>
                                        </p:tgtEl>
                                        <p:attrNameLst>
                                          <p:attrName>ppt_x</p:attrName>
                                        </p:attrNameLst>
                                      </p:cBhvr>
                                      <p:tavLst>
                                        <p:tav tm="0">
                                          <p:val>
                                            <p:strVal val="#ppt_x"/>
                                          </p:val>
                                        </p:tav>
                                        <p:tav tm="100000">
                                          <p:val>
                                            <p:strVal val="#ppt_x"/>
                                          </p:val>
                                        </p:tav>
                                      </p:tavLst>
                                    </p:anim>
                                    <p:anim calcmode="lin" valueType="num">
                                      <p:cBhvr additive="base">
                                        <p:cTn id="22" dur="6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30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000" fill="hold"/>
                                        <p:tgtEl>
                                          <p:spTgt spid="6"/>
                                        </p:tgtEl>
                                        <p:attrNameLst>
                                          <p:attrName>ppt_x</p:attrName>
                                        </p:attrNameLst>
                                      </p:cBhvr>
                                      <p:tavLst>
                                        <p:tav tm="0">
                                          <p:val>
                                            <p:strVal val="#ppt_x"/>
                                          </p:val>
                                        </p:tav>
                                        <p:tav tm="100000">
                                          <p:val>
                                            <p:strVal val="#ppt_x"/>
                                          </p:val>
                                        </p:tav>
                                      </p:tavLst>
                                    </p:anim>
                                    <p:anim calcmode="lin" valueType="num">
                                      <p:cBhvr additive="base">
                                        <p:cTn id="28" dur="70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0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7000" fill="hold"/>
                                        <p:tgtEl>
                                          <p:spTgt spid="13"/>
                                        </p:tgtEl>
                                        <p:attrNameLst>
                                          <p:attrName>ppt_x</p:attrName>
                                        </p:attrNameLst>
                                      </p:cBhvr>
                                      <p:tavLst>
                                        <p:tav tm="0">
                                          <p:val>
                                            <p:strVal val="#ppt_x"/>
                                          </p:val>
                                        </p:tav>
                                        <p:tav tm="100000">
                                          <p:val>
                                            <p:strVal val="#ppt_x"/>
                                          </p:val>
                                        </p:tav>
                                      </p:tavLst>
                                    </p:anim>
                                    <p:anim calcmode="lin" valueType="num">
                                      <p:cBhvr additive="base">
                                        <p:cTn id="32" dur="7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30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6250" fill="hold"/>
                                        <p:tgtEl>
                                          <p:spTgt spid="7"/>
                                        </p:tgtEl>
                                        <p:attrNameLst>
                                          <p:attrName>ppt_x</p:attrName>
                                        </p:attrNameLst>
                                      </p:cBhvr>
                                      <p:tavLst>
                                        <p:tav tm="0">
                                          <p:val>
                                            <p:strVal val="#ppt_x"/>
                                          </p:val>
                                        </p:tav>
                                        <p:tav tm="100000">
                                          <p:val>
                                            <p:strVal val="#ppt_x"/>
                                          </p:val>
                                        </p:tav>
                                      </p:tavLst>
                                    </p:anim>
                                    <p:anim calcmode="lin" valueType="num">
                                      <p:cBhvr additive="base">
                                        <p:cTn id="38" dur="625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30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6250" fill="hold"/>
                                        <p:tgtEl>
                                          <p:spTgt spid="15"/>
                                        </p:tgtEl>
                                        <p:attrNameLst>
                                          <p:attrName>ppt_x</p:attrName>
                                        </p:attrNameLst>
                                      </p:cBhvr>
                                      <p:tavLst>
                                        <p:tav tm="0">
                                          <p:val>
                                            <p:strVal val="#ppt_x"/>
                                          </p:val>
                                        </p:tav>
                                        <p:tav tm="100000">
                                          <p:val>
                                            <p:strVal val="#ppt_x"/>
                                          </p:val>
                                        </p:tav>
                                      </p:tavLst>
                                    </p:anim>
                                    <p:anim calcmode="lin" valueType="num">
                                      <p:cBhvr additive="base">
                                        <p:cTn id="42" dur="62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300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7250" fill="hold"/>
                                        <p:tgtEl>
                                          <p:spTgt spid="8"/>
                                        </p:tgtEl>
                                        <p:attrNameLst>
                                          <p:attrName>ppt_x</p:attrName>
                                        </p:attrNameLst>
                                      </p:cBhvr>
                                      <p:tavLst>
                                        <p:tav tm="0">
                                          <p:val>
                                            <p:strVal val="#ppt_x"/>
                                          </p:val>
                                        </p:tav>
                                        <p:tav tm="100000">
                                          <p:val>
                                            <p:strVal val="#ppt_x"/>
                                          </p:val>
                                        </p:tav>
                                      </p:tavLst>
                                    </p:anim>
                                    <p:anim calcmode="lin" valueType="num">
                                      <p:cBhvr additive="base">
                                        <p:cTn id="48" dur="725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30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7250" fill="hold"/>
                                        <p:tgtEl>
                                          <p:spTgt spid="17"/>
                                        </p:tgtEl>
                                        <p:attrNameLst>
                                          <p:attrName>ppt_x</p:attrName>
                                        </p:attrNameLst>
                                      </p:cBhvr>
                                      <p:tavLst>
                                        <p:tav tm="0">
                                          <p:val>
                                            <p:strVal val="#ppt_x"/>
                                          </p:val>
                                        </p:tav>
                                        <p:tav tm="100000">
                                          <p:val>
                                            <p:strVal val="#ppt_x"/>
                                          </p:val>
                                        </p:tav>
                                      </p:tavLst>
                                    </p:anim>
                                    <p:anim calcmode="lin" valueType="num">
                                      <p:cBhvr additive="base">
                                        <p:cTn id="52" dur="72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200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8000" fill="hold"/>
                                        <p:tgtEl>
                                          <p:spTgt spid="9"/>
                                        </p:tgtEl>
                                        <p:attrNameLst>
                                          <p:attrName>ppt_x</p:attrName>
                                        </p:attrNameLst>
                                      </p:cBhvr>
                                      <p:tavLst>
                                        <p:tav tm="0">
                                          <p:val>
                                            <p:strVal val="#ppt_x"/>
                                          </p:val>
                                        </p:tav>
                                        <p:tav tm="100000">
                                          <p:val>
                                            <p:strVal val="#ppt_x"/>
                                          </p:val>
                                        </p:tav>
                                      </p:tavLst>
                                    </p:anim>
                                    <p:anim calcmode="lin" valueType="num">
                                      <p:cBhvr additive="base">
                                        <p:cTn id="58" dur="80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175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8750" fill="hold"/>
                                        <p:tgtEl>
                                          <p:spTgt spid="19"/>
                                        </p:tgtEl>
                                        <p:attrNameLst>
                                          <p:attrName>ppt_x</p:attrName>
                                        </p:attrNameLst>
                                      </p:cBhvr>
                                      <p:tavLst>
                                        <p:tav tm="0">
                                          <p:val>
                                            <p:strVal val="#ppt_x"/>
                                          </p:val>
                                        </p:tav>
                                        <p:tav tm="100000">
                                          <p:val>
                                            <p:strVal val="#ppt_x"/>
                                          </p:val>
                                        </p:tav>
                                      </p:tavLst>
                                    </p:anim>
                                    <p:anim calcmode="lin" valueType="num">
                                      <p:cBhvr additive="base">
                                        <p:cTn id="62" dur="8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P spid="13" grpId="0"/>
      <p:bldP spid="15" grpId="0"/>
      <p:bldP spid="17"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F07DDA-573E-41C6-99B5-3C1E6C0F160F}"/>
              </a:ext>
            </a:extLst>
          </p:cNvPr>
          <p:cNvPicPr>
            <a:picLocks noChangeAspect="1"/>
          </p:cNvPicPr>
          <p:nvPr/>
        </p:nvPicPr>
        <p:blipFill rotWithShape="1">
          <a:blip r:embed="rId2"/>
          <a:srcRect l="2120" t="7778" r="1899"/>
          <a:stretch/>
        </p:blipFill>
        <p:spPr>
          <a:xfrm>
            <a:off x="8414859" y="3657600"/>
            <a:ext cx="15969141" cy="9322147"/>
          </a:xfrm>
          <a:prstGeom prst="rect">
            <a:avLst/>
          </a:prstGeom>
        </p:spPr>
      </p:pic>
      <p:pic>
        <p:nvPicPr>
          <p:cNvPr id="6" name="Imagen 5">
            <a:extLst>
              <a:ext uri="{FF2B5EF4-FFF2-40B4-BE49-F238E27FC236}">
                <a16:creationId xmlns:a16="http://schemas.microsoft.com/office/drawing/2014/main" id="{5A088475-7272-2E21-F8DF-3D6B7D69E89C}"/>
              </a:ext>
            </a:extLst>
          </p:cNvPr>
          <p:cNvPicPr>
            <a:picLocks noChangeAspect="1"/>
          </p:cNvPicPr>
          <p:nvPr/>
        </p:nvPicPr>
        <p:blipFill rotWithShape="1">
          <a:blip r:embed="rId3"/>
          <a:srcRect t="6046" r="45774" b="5336"/>
          <a:stretch/>
        </p:blipFill>
        <p:spPr>
          <a:xfrm>
            <a:off x="729342" y="401973"/>
            <a:ext cx="7023129" cy="6456027"/>
          </a:xfrm>
          <a:prstGeom prst="rect">
            <a:avLst/>
          </a:prstGeom>
        </p:spPr>
      </p:pic>
      <p:sp>
        <p:nvSpPr>
          <p:cNvPr id="7" name="Elipse 6">
            <a:extLst>
              <a:ext uri="{FF2B5EF4-FFF2-40B4-BE49-F238E27FC236}">
                <a16:creationId xmlns:a16="http://schemas.microsoft.com/office/drawing/2014/main" id="{BB0B2135-30E2-0F53-A536-554E90E56F52}"/>
              </a:ext>
            </a:extLst>
          </p:cNvPr>
          <p:cNvSpPr/>
          <p:nvPr/>
        </p:nvSpPr>
        <p:spPr>
          <a:xfrm>
            <a:off x="417095" y="5095087"/>
            <a:ext cx="1058779" cy="872576"/>
          </a:xfrm>
          <a:prstGeom prst="ellipse">
            <a:avLst/>
          </a:prstGeom>
          <a:noFill/>
          <a:ln w="76200" cap="flat">
            <a:solidFill>
              <a:srgbClr val="FFFF00"/>
            </a:solid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cxnSp>
        <p:nvCxnSpPr>
          <p:cNvPr id="9" name="Conector recto de flecha 8">
            <a:extLst>
              <a:ext uri="{FF2B5EF4-FFF2-40B4-BE49-F238E27FC236}">
                <a16:creationId xmlns:a16="http://schemas.microsoft.com/office/drawing/2014/main" id="{D8720B3A-C6E0-BE30-5753-238083F02162}"/>
              </a:ext>
            </a:extLst>
          </p:cNvPr>
          <p:cNvCxnSpPr/>
          <p:nvPr/>
        </p:nvCxnSpPr>
        <p:spPr>
          <a:xfrm>
            <a:off x="1475874" y="6368716"/>
            <a:ext cx="6588844" cy="2614863"/>
          </a:xfrm>
          <a:prstGeom prst="straightConnector1">
            <a:avLst/>
          </a:prstGeom>
          <a:noFill/>
          <a:ln w="76200" cap="flat">
            <a:solidFill>
              <a:srgbClr val="FFFF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 name="Conector recto de flecha 9">
            <a:extLst>
              <a:ext uri="{FF2B5EF4-FFF2-40B4-BE49-F238E27FC236}">
                <a16:creationId xmlns:a16="http://schemas.microsoft.com/office/drawing/2014/main" id="{D4329B58-6E3F-28B1-DCF5-5C7548C7EBEC}"/>
              </a:ext>
            </a:extLst>
          </p:cNvPr>
          <p:cNvCxnSpPr/>
          <p:nvPr/>
        </p:nvCxnSpPr>
        <p:spPr>
          <a:xfrm>
            <a:off x="1595617" y="6502973"/>
            <a:ext cx="6588844" cy="2614863"/>
          </a:xfrm>
          <a:prstGeom prst="straightConnector1">
            <a:avLst/>
          </a:prstGeom>
          <a:noFill/>
          <a:ln w="76200" cap="flat">
            <a:solidFill>
              <a:srgbClr val="0070C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1" name="Imagen 10" descr="Una caricatura de una persona&#10;&#10;Descripción generada automáticamente con confianza baja">
            <a:extLst>
              <a:ext uri="{FF2B5EF4-FFF2-40B4-BE49-F238E27FC236}">
                <a16:creationId xmlns:a16="http://schemas.microsoft.com/office/drawing/2014/main" id="{18610002-98CE-5722-A806-FBEE65528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813" y="8983579"/>
            <a:ext cx="2356530" cy="2356530"/>
          </a:xfrm>
          <a:prstGeom prst="rect">
            <a:avLst/>
          </a:prstGeom>
        </p:spPr>
      </p:pic>
      <p:sp>
        <p:nvSpPr>
          <p:cNvPr id="12" name="CuadroTexto 11">
            <a:extLst>
              <a:ext uri="{FF2B5EF4-FFF2-40B4-BE49-F238E27FC236}">
                <a16:creationId xmlns:a16="http://schemas.microsoft.com/office/drawing/2014/main" id="{A125F96E-48B3-975A-CDED-E5D7A6AB358A}"/>
              </a:ext>
            </a:extLst>
          </p:cNvPr>
          <p:cNvSpPr txBox="1"/>
          <p:nvPr/>
        </p:nvSpPr>
        <p:spPr>
          <a:xfrm>
            <a:off x="14726528" y="808237"/>
            <a:ext cx="5390272" cy="162813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kumimoji="0" lang="es-CO" sz="2800" b="0" i="0" u="none" strike="noStrike" cap="none" spc="0" normalizeH="0" baseline="0" dirty="0">
                <a:ln>
                  <a:noFill/>
                </a:ln>
                <a:solidFill>
                  <a:srgbClr val="0F3DA5"/>
                </a:solidFill>
                <a:effectLst>
                  <a:outerShdw blurRad="38100" dist="38100" dir="2700000" algn="tl">
                    <a:srgbClr val="000000">
                      <a:alpha val="43137"/>
                    </a:srgbClr>
                  </a:outerShdw>
                </a:effectLst>
                <a:uFillTx/>
                <a:latin typeface="Century Gothic" panose="020B0502020202020204" pitchFamily="34" charset="0"/>
                <a:cs typeface="Calibri" panose="020F0502020204030204" pitchFamily="34" charset="0"/>
                <a:sym typeface="Montserrat Light"/>
              </a:rPr>
              <a:t>ENFOQUE AL CLIENTE</a:t>
            </a:r>
          </a:p>
          <a:p>
            <a:pPr marL="0" marR="0" indent="0" algn="l" defTabSz="825500" rtl="0" fontAlgn="auto" latinLnBrk="0" hangingPunct="0">
              <a:lnSpc>
                <a:spcPct val="120000"/>
              </a:lnSpc>
              <a:spcBef>
                <a:spcPts val="0"/>
              </a:spcBef>
              <a:spcAft>
                <a:spcPts val="0"/>
              </a:spcAft>
              <a:buClrTx/>
              <a:buSzTx/>
              <a:buFontTx/>
              <a:buNone/>
              <a:tabLst/>
            </a:pPr>
            <a:r>
              <a:rPr kumimoji="0" lang="es-CO" sz="2800" b="0" i="0" u="none" strike="noStrike" cap="none" spc="0" normalizeH="0" baseline="0" dirty="0">
                <a:ln>
                  <a:noFill/>
                </a:ln>
                <a:solidFill>
                  <a:srgbClr val="0F3DA5"/>
                </a:solidFill>
                <a:effectLst>
                  <a:outerShdw blurRad="38100" dist="38100" dir="2700000" algn="tl">
                    <a:srgbClr val="000000">
                      <a:alpha val="43137"/>
                    </a:srgbClr>
                  </a:outerShdw>
                </a:effectLst>
                <a:uFillTx/>
                <a:latin typeface="Century Gothic" panose="020B0502020202020204" pitchFamily="34" charset="0"/>
                <a:cs typeface="Calibri" panose="020F0502020204030204" pitchFamily="34" charset="0"/>
                <a:sym typeface="Montserrat Light"/>
              </a:rPr>
              <a:t>OPORTUNIDAD DE RESPUESTA</a:t>
            </a:r>
          </a:p>
          <a:p>
            <a:pPr marL="0" marR="0" indent="0" algn="l" defTabSz="825500" rtl="0" fontAlgn="auto" latinLnBrk="0" hangingPunct="0">
              <a:lnSpc>
                <a:spcPct val="120000"/>
              </a:lnSpc>
              <a:spcBef>
                <a:spcPts val="0"/>
              </a:spcBef>
              <a:spcAft>
                <a:spcPts val="0"/>
              </a:spcAft>
              <a:buClrTx/>
              <a:buSzTx/>
              <a:buFontTx/>
              <a:buNone/>
              <a:tabLst/>
            </a:pPr>
            <a:r>
              <a:rPr kumimoji="0" lang="es-CO" sz="2800" b="0" i="0" u="none" strike="noStrike" cap="none" spc="0" normalizeH="0" baseline="0" dirty="0">
                <a:ln>
                  <a:noFill/>
                </a:ln>
                <a:solidFill>
                  <a:srgbClr val="0F3DA5"/>
                </a:solidFill>
                <a:effectLst>
                  <a:outerShdw blurRad="38100" dist="38100" dir="2700000" algn="tl">
                    <a:srgbClr val="000000">
                      <a:alpha val="43137"/>
                    </a:srgbClr>
                  </a:outerShdw>
                </a:effectLst>
                <a:uFillTx/>
                <a:latin typeface="Century Gothic" panose="020B0502020202020204" pitchFamily="34" charset="0"/>
                <a:cs typeface="Calibri" panose="020F0502020204030204" pitchFamily="34" charset="0"/>
                <a:sym typeface="Montserrat Light"/>
              </a:rPr>
              <a:t>CIERRE DOCUMENTAL</a:t>
            </a:r>
          </a:p>
        </p:txBody>
      </p:sp>
      <p:sp>
        <p:nvSpPr>
          <p:cNvPr id="13" name="Rectángulo 12">
            <a:extLst>
              <a:ext uri="{FF2B5EF4-FFF2-40B4-BE49-F238E27FC236}">
                <a16:creationId xmlns:a16="http://schemas.microsoft.com/office/drawing/2014/main" id="{9699D48B-BAEF-7037-8AA5-1DE0697A2969}"/>
              </a:ext>
            </a:extLst>
          </p:cNvPr>
          <p:cNvSpPr/>
          <p:nvPr/>
        </p:nvSpPr>
        <p:spPr>
          <a:xfrm>
            <a:off x="12192000" y="736254"/>
            <a:ext cx="2272574" cy="1290738"/>
          </a:xfrm>
          <a:prstGeom prst="rect">
            <a:avLst/>
          </a:prstGeom>
          <a:noFill/>
        </p:spPr>
        <p:txBody>
          <a:bodyPr wrap="square" lIns="91440" tIns="45720" rIns="91440" bIns="45720">
            <a:spAutoFit/>
          </a:bodyPr>
          <a:lstStyle/>
          <a:p>
            <a:pPr algn="ctr"/>
            <a:r>
              <a:rPr lang="es-ES" sz="7200" b="1" spc="50" dirty="0">
                <a:ln w="0">
                  <a:solidFill>
                    <a:srgbClr val="E6914A"/>
                  </a:solidFill>
                </a:ln>
                <a:solidFill>
                  <a:srgbClr val="D07137"/>
                </a:solidFill>
                <a:effectLst>
                  <a:innerShdw blurRad="63500" dist="50800" dir="13500000">
                    <a:srgbClr val="000000">
                      <a:alpha val="50000"/>
                    </a:srgbClr>
                  </a:innerShdw>
                </a:effectLst>
                <a:latin typeface="Century Gothic" panose="020B0502020202020204" pitchFamily="34" charset="0"/>
              </a:rPr>
              <a:t>TIPS</a:t>
            </a:r>
          </a:p>
        </p:txBody>
      </p:sp>
      <p:sp>
        <p:nvSpPr>
          <p:cNvPr id="14" name="Rectángulo 13">
            <a:extLst>
              <a:ext uri="{FF2B5EF4-FFF2-40B4-BE49-F238E27FC236}">
                <a16:creationId xmlns:a16="http://schemas.microsoft.com/office/drawing/2014/main" id="{6B3E31B9-4685-1DC8-DFC2-8BBE79BD6697}"/>
              </a:ext>
            </a:extLst>
          </p:cNvPr>
          <p:cNvSpPr/>
          <p:nvPr/>
        </p:nvSpPr>
        <p:spPr>
          <a:xfrm>
            <a:off x="14338300" y="698154"/>
            <a:ext cx="126274" cy="2045046"/>
          </a:xfrm>
          <a:prstGeom prst="rect">
            <a:avLst/>
          </a:prstGeom>
          <a:solidFill>
            <a:schemeClr val="tx1">
              <a:lumMod val="65000"/>
            </a:schemeClr>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30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5493492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500"/>
                                  </p:stCondLst>
                                  <p:childTnLst>
                                    <p:animRot by="21600000">
                                      <p:cBhvr>
                                        <p:cTn id="6" dur="35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8"/>
          <p:cNvSpPr/>
          <p:nvPr/>
        </p:nvSpPr>
        <p:spPr>
          <a:xfrm>
            <a:off x="8066679" y="6138782"/>
            <a:ext cx="7097853" cy="1412940"/>
          </a:xfrm>
          <a:prstGeom prst="roundRect">
            <a:avLst>
              <a:gd name="adj" fmla="val 50000"/>
            </a:avLst>
          </a:prstGeom>
          <a:solidFill>
            <a:srgbClr val="D0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hangingPunct="1">
              <a:lnSpc>
                <a:spcPct val="100000"/>
              </a:lnSpc>
              <a:defRPr/>
            </a:pPr>
            <a:r>
              <a:rPr lang="pt-BR" sz="5400" b="1" kern="1200" dirty="0">
                <a:ln w="0">
                  <a:noFill/>
                </a:ln>
                <a:solidFill>
                  <a:schemeClr val="tx1"/>
                </a:solidFill>
                <a:latin typeface="Century Gothic" panose="020B0502020202020204" pitchFamily="34" charset="0"/>
              </a:rPr>
              <a:t>EVALUACIÓN</a:t>
            </a:r>
            <a:endParaRPr kumimoji="0" lang="en-US" sz="4800" b="0" i="0" u="none" strike="noStrike" kern="1200" cap="none" spc="0" normalizeH="0" baseline="0" noProof="0" dirty="0">
              <a:ln>
                <a:noFill/>
              </a:ln>
              <a:solidFill>
                <a:schemeClr val="tx1"/>
              </a:solidFill>
              <a:effectLst/>
              <a:uLnTx/>
              <a:uFillTx/>
              <a:latin typeface="Lato Black" panose="020F0A02020204030203" pitchFamily="34" charset="0"/>
            </a:endParaRPr>
          </a:p>
        </p:txBody>
      </p:sp>
      <p:sp>
        <p:nvSpPr>
          <p:cNvPr id="2" name="CuadroTexto 1">
            <a:extLst>
              <a:ext uri="{FF2B5EF4-FFF2-40B4-BE49-F238E27FC236}">
                <a16:creationId xmlns:a16="http://schemas.microsoft.com/office/drawing/2014/main" id="{52B0C98F-4AAC-225C-2627-A1652932A701}"/>
              </a:ext>
            </a:extLst>
          </p:cNvPr>
          <p:cNvSpPr txBox="1"/>
          <p:nvPr/>
        </p:nvSpPr>
        <p:spPr>
          <a:xfrm>
            <a:off x="550333" y="8475655"/>
            <a:ext cx="22402800" cy="74174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a:r>
              <a:rPr lang="es-MX" sz="3600" b="1" dirty="0">
                <a:solidFill>
                  <a:schemeClr val="accent6"/>
                </a:solidFill>
                <a:latin typeface="Century Gothic" panose="020B0502020202020204" pitchFamily="34" charset="0"/>
                <a:hlinkClick r:id="rId2"/>
              </a:rPr>
              <a:t>Formulario de Evaluación SEO</a:t>
            </a:r>
            <a:endParaRPr lang="es-MX" sz="3600" b="1" dirty="0">
              <a:solidFill>
                <a:schemeClr val="accent6"/>
              </a:solidFill>
              <a:latin typeface="Century Gothic" panose="020B0502020202020204" pitchFamily="34" charset="0"/>
            </a:endParaRPr>
          </a:p>
        </p:txBody>
      </p:sp>
    </p:spTree>
    <p:extLst>
      <p:ext uri="{BB962C8B-B14F-4D97-AF65-F5344CB8AC3E}">
        <p14:creationId xmlns:p14="http://schemas.microsoft.com/office/powerpoint/2010/main" val="31226666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619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lipse 27">
            <a:extLst>
              <a:ext uri="{FF2B5EF4-FFF2-40B4-BE49-F238E27FC236}">
                <a16:creationId xmlns:a16="http://schemas.microsoft.com/office/drawing/2014/main" id="{0D218865-C54E-3695-8C84-3AC6F2E2F44C}"/>
              </a:ext>
            </a:extLst>
          </p:cNvPr>
          <p:cNvSpPr/>
          <p:nvPr/>
        </p:nvSpPr>
        <p:spPr>
          <a:xfrm>
            <a:off x="2717800" y="3909664"/>
            <a:ext cx="8483600" cy="8094496"/>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pic>
        <p:nvPicPr>
          <p:cNvPr id="3" name="Imagen 2">
            <a:extLst>
              <a:ext uri="{FF2B5EF4-FFF2-40B4-BE49-F238E27FC236}">
                <a16:creationId xmlns:a16="http://schemas.microsoft.com/office/drawing/2014/main" id="{93B7C560-3A8C-5DE9-5286-F60C9BC2223C}"/>
              </a:ext>
            </a:extLst>
          </p:cNvPr>
          <p:cNvPicPr>
            <a:picLocks noChangeAspect="1"/>
          </p:cNvPicPr>
          <p:nvPr/>
        </p:nvPicPr>
        <p:blipFill rotWithShape="1">
          <a:blip r:embed="rId2"/>
          <a:srcRect l="20394" t="9457" r="42500" b="40138"/>
          <a:stretch/>
        </p:blipFill>
        <p:spPr>
          <a:xfrm>
            <a:off x="16668750" y="5023381"/>
            <a:ext cx="6810816" cy="5204213"/>
          </a:xfrm>
          <a:prstGeom prst="rect">
            <a:avLst/>
          </a:prstGeom>
          <a:ln>
            <a:noFill/>
          </a:ln>
          <a:effectLst>
            <a:softEdge rad="112500"/>
          </a:effectLst>
        </p:spPr>
      </p:pic>
      <p:grpSp>
        <p:nvGrpSpPr>
          <p:cNvPr id="5" name="Google Shape;544;p6">
            <a:extLst>
              <a:ext uri="{FF2B5EF4-FFF2-40B4-BE49-F238E27FC236}">
                <a16:creationId xmlns:a16="http://schemas.microsoft.com/office/drawing/2014/main" id="{230510F4-6565-C7C5-DE0B-5880C9505113}"/>
              </a:ext>
            </a:extLst>
          </p:cNvPr>
          <p:cNvGrpSpPr/>
          <p:nvPr/>
        </p:nvGrpSpPr>
        <p:grpSpPr>
          <a:xfrm>
            <a:off x="3320487" y="4255032"/>
            <a:ext cx="7549442" cy="6877248"/>
            <a:chOff x="12956402" y="9016999"/>
            <a:chExt cx="4977140" cy="5004289"/>
          </a:xfrm>
        </p:grpSpPr>
        <p:sp>
          <p:nvSpPr>
            <p:cNvPr id="6" name="Google Shape;545;p6">
              <a:hlinkClick r:id="" action="ppaction://noaction"/>
              <a:extLst>
                <a:ext uri="{FF2B5EF4-FFF2-40B4-BE49-F238E27FC236}">
                  <a16:creationId xmlns:a16="http://schemas.microsoft.com/office/drawing/2014/main" id="{138DDB96-6644-7D6C-FD54-4580F63D8031}"/>
                </a:ext>
              </a:extLst>
            </p:cNvPr>
            <p:cNvSpPr/>
            <p:nvPr/>
          </p:nvSpPr>
          <p:spPr>
            <a:xfrm>
              <a:off x="15214599" y="9016999"/>
              <a:ext cx="2357123" cy="2035812"/>
            </a:xfrm>
            <a:custGeom>
              <a:avLst/>
              <a:gdLst/>
              <a:ahLst/>
              <a:cxnLst/>
              <a:rect l="l" t="t"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rgbClr val="FEA144"/>
            </a:solidFill>
            <a:ln>
              <a:noFill/>
            </a:ln>
          </p:spPr>
          <p:txBody>
            <a:bodyPr spcFirstLastPara="1" wrap="square" lIns="14276" tIns="14276" rIns="14276" bIns="14276" anchor="ctr" anchorCtr="0">
              <a:noAutofit/>
            </a:bodyPr>
            <a:lstStyle/>
            <a:p>
              <a:pPr algn="ctr">
                <a:lnSpc>
                  <a:spcPct val="120000"/>
                </a:lnSpc>
                <a:buClr>
                  <a:srgbClr val="FFFFFF"/>
                </a:buClr>
                <a:buSzPts val="1100"/>
              </a:pPr>
              <a:endParaRPr sz="1100" i="1">
                <a:solidFill>
                  <a:srgbClr val="2C4477"/>
                </a:solidFill>
                <a:latin typeface="Candara"/>
                <a:ea typeface="Candara"/>
                <a:cs typeface="Calibri" panose="020F0502020204030204" pitchFamily="34" charset="0"/>
                <a:sym typeface="Candara"/>
              </a:endParaRPr>
            </a:p>
            <a:p>
              <a:pPr algn="ctr">
                <a:lnSpc>
                  <a:spcPct val="120000"/>
                </a:lnSpc>
                <a:buClr>
                  <a:srgbClr val="FFFFFF"/>
                </a:buClr>
                <a:buSzPts val="1100"/>
              </a:pPr>
              <a:endParaRPr sz="1100" b="1">
                <a:solidFill>
                  <a:srgbClr val="FFFFFF"/>
                </a:solidFill>
                <a:latin typeface="Candara"/>
                <a:ea typeface="Candara"/>
                <a:cs typeface="Calibri" panose="020F0502020204030204" pitchFamily="34" charset="0"/>
                <a:sym typeface="Candara"/>
              </a:endParaRPr>
            </a:p>
          </p:txBody>
        </p:sp>
        <p:sp>
          <p:nvSpPr>
            <p:cNvPr id="7" name="Google Shape;546;p6">
              <a:hlinkClick r:id="rId3" action="ppaction://hlinksldjump"/>
              <a:extLst>
                <a:ext uri="{FF2B5EF4-FFF2-40B4-BE49-F238E27FC236}">
                  <a16:creationId xmlns:a16="http://schemas.microsoft.com/office/drawing/2014/main" id="{DE76112A-6AEB-DF72-8DD0-88B9DF7EEA09}"/>
                </a:ext>
              </a:extLst>
            </p:cNvPr>
            <p:cNvSpPr/>
            <p:nvPr/>
          </p:nvSpPr>
          <p:spPr>
            <a:xfrm>
              <a:off x="16154400" y="10922000"/>
              <a:ext cx="1779142" cy="2551431"/>
            </a:xfrm>
            <a:custGeom>
              <a:avLst/>
              <a:gdLst/>
              <a:ahLst/>
              <a:cxnLst/>
              <a:rect l="l" t="t"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rgbClr val="7CB6DA"/>
            </a:solidFill>
            <a:ln>
              <a:noFill/>
            </a:ln>
          </p:spPr>
          <p:txBody>
            <a:bodyPr spcFirstLastPara="1" wrap="square" lIns="14276" tIns="14276" rIns="14276" bIns="14276" anchor="ctr" anchorCtr="0">
              <a:noAutofit/>
            </a:bodyPr>
            <a:lstStyle/>
            <a:p>
              <a:pPr algn="ctr">
                <a:lnSpc>
                  <a:spcPct val="120000"/>
                </a:lnSpc>
                <a:buClr>
                  <a:srgbClr val="FFFFFF"/>
                </a:buClr>
                <a:buSzPts val="1100"/>
              </a:pPr>
              <a:endParaRPr sz="1100" b="1">
                <a:solidFill>
                  <a:srgbClr val="FEFEFE"/>
                </a:solidFill>
                <a:latin typeface="Candara"/>
                <a:ea typeface="Candara"/>
                <a:cs typeface="Calibri" panose="020F0502020204030204" pitchFamily="34" charset="0"/>
                <a:sym typeface="Candara"/>
              </a:endParaRPr>
            </a:p>
          </p:txBody>
        </p:sp>
        <p:sp>
          <p:nvSpPr>
            <p:cNvPr id="8" name="Google Shape;547;p6">
              <a:hlinkClick r:id="rId4" action="ppaction://hlinksldjump"/>
              <a:extLst>
                <a:ext uri="{FF2B5EF4-FFF2-40B4-BE49-F238E27FC236}">
                  <a16:creationId xmlns:a16="http://schemas.microsoft.com/office/drawing/2014/main" id="{7541C70C-6F78-21C4-0481-ED81E58A5A03}"/>
                </a:ext>
              </a:extLst>
            </p:cNvPr>
            <p:cNvSpPr/>
            <p:nvPr/>
          </p:nvSpPr>
          <p:spPr>
            <a:xfrm>
              <a:off x="13945850" y="12318999"/>
              <a:ext cx="2751677" cy="1702289"/>
            </a:xfrm>
            <a:custGeom>
              <a:avLst/>
              <a:gdLst/>
              <a:ahLst/>
              <a:cxnLst/>
              <a:rect l="l" t="t"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rgbClr val="D07137"/>
            </a:solidFill>
            <a:ln>
              <a:noFill/>
            </a:ln>
          </p:spPr>
          <p:txBody>
            <a:bodyPr spcFirstLastPara="1" wrap="square" lIns="14276" tIns="14276" rIns="14276" bIns="102850" anchor="b" anchorCtr="0">
              <a:noAutofit/>
            </a:bodyPr>
            <a:lstStyle/>
            <a:p>
              <a:pPr algn="ctr">
                <a:lnSpc>
                  <a:spcPct val="120000"/>
                </a:lnSpc>
                <a:buClr>
                  <a:srgbClr val="FFFFFF"/>
                </a:buClr>
                <a:buSzPts val="1100"/>
              </a:pPr>
              <a:endParaRPr sz="1100" b="1">
                <a:solidFill>
                  <a:srgbClr val="FEFEFE"/>
                </a:solidFill>
                <a:latin typeface="Candara"/>
                <a:ea typeface="Candara"/>
                <a:cs typeface="Calibri" panose="020F0502020204030204" pitchFamily="34" charset="0"/>
                <a:sym typeface="Candara"/>
              </a:endParaRPr>
            </a:p>
          </p:txBody>
        </p:sp>
        <p:sp>
          <p:nvSpPr>
            <p:cNvPr id="9" name="Google Shape;548;p6">
              <a:hlinkClick r:id="rId3" action="ppaction://hlinksldjump"/>
              <a:extLst>
                <a:ext uri="{FF2B5EF4-FFF2-40B4-BE49-F238E27FC236}">
                  <a16:creationId xmlns:a16="http://schemas.microsoft.com/office/drawing/2014/main" id="{9EF73DB6-A197-E159-8C7B-D6D7EA041DA9}"/>
                </a:ext>
              </a:extLst>
            </p:cNvPr>
            <p:cNvSpPr/>
            <p:nvPr/>
          </p:nvSpPr>
          <p:spPr>
            <a:xfrm>
              <a:off x="13042899" y="10909299"/>
              <a:ext cx="1838962" cy="2628857"/>
            </a:xfrm>
            <a:custGeom>
              <a:avLst/>
              <a:gdLst/>
              <a:ahLst/>
              <a:cxnLst/>
              <a:rect l="l" t="t"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rgbClr val="002060"/>
            </a:solidFill>
            <a:ln>
              <a:noFill/>
            </a:ln>
          </p:spPr>
          <p:txBody>
            <a:bodyPr spcFirstLastPara="1" wrap="square" lIns="14276" tIns="14276" rIns="171450" bIns="14276" anchor="ctr" anchorCtr="0">
              <a:noAutofit/>
            </a:bodyPr>
            <a:lstStyle/>
            <a:p>
              <a:pPr algn="ctr">
                <a:lnSpc>
                  <a:spcPct val="120000"/>
                </a:lnSpc>
                <a:buClr>
                  <a:srgbClr val="FFFFFF"/>
                </a:buClr>
                <a:buSzPts val="1100"/>
              </a:pPr>
              <a:endParaRPr sz="1100" b="1">
                <a:solidFill>
                  <a:srgbClr val="FEFEFE"/>
                </a:solidFill>
                <a:latin typeface="Candara"/>
                <a:ea typeface="Candara"/>
                <a:cs typeface="Calibri" panose="020F0502020204030204" pitchFamily="34" charset="0"/>
                <a:sym typeface="Candara"/>
              </a:endParaRPr>
            </a:p>
          </p:txBody>
        </p:sp>
        <p:sp>
          <p:nvSpPr>
            <p:cNvPr id="10" name="Google Shape;549;p6">
              <a:hlinkClick r:id="" action="ppaction://noaction"/>
              <a:extLst>
                <a:ext uri="{FF2B5EF4-FFF2-40B4-BE49-F238E27FC236}">
                  <a16:creationId xmlns:a16="http://schemas.microsoft.com/office/drawing/2014/main" id="{AB4315DD-0F75-3F94-C401-9005A0E3273A}"/>
                </a:ext>
              </a:extLst>
            </p:cNvPr>
            <p:cNvSpPr/>
            <p:nvPr/>
          </p:nvSpPr>
          <p:spPr>
            <a:xfrm>
              <a:off x="12956402" y="9296399"/>
              <a:ext cx="2390061" cy="2180591"/>
            </a:xfrm>
            <a:custGeom>
              <a:avLst/>
              <a:gdLst/>
              <a:ahLst/>
              <a:cxnLst/>
              <a:rect l="l" t="t"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rgbClr val="3280B0"/>
            </a:solidFill>
            <a:ln>
              <a:noFill/>
            </a:ln>
          </p:spPr>
          <p:txBody>
            <a:bodyPr spcFirstLastPara="1" wrap="square" lIns="14276" tIns="14276" rIns="14276" bIns="14276" anchor="ctr" anchorCtr="0">
              <a:noAutofit/>
            </a:bodyPr>
            <a:lstStyle/>
            <a:p>
              <a:pPr algn="ctr">
                <a:lnSpc>
                  <a:spcPct val="120000"/>
                </a:lnSpc>
                <a:buClr>
                  <a:srgbClr val="FFFFFF"/>
                </a:buClr>
                <a:buSzPts val="1100"/>
              </a:pPr>
              <a:endParaRPr sz="1100" b="1">
                <a:solidFill>
                  <a:srgbClr val="FEFEFE"/>
                </a:solidFill>
                <a:latin typeface="Candara"/>
                <a:ea typeface="Candara"/>
                <a:cs typeface="Calibri" panose="020F0502020204030204" pitchFamily="34" charset="0"/>
                <a:sym typeface="Candara"/>
              </a:endParaRPr>
            </a:p>
          </p:txBody>
        </p:sp>
      </p:grpSp>
      <p:sp>
        <p:nvSpPr>
          <p:cNvPr id="11" name="Google Shape;550;p6">
            <a:extLst>
              <a:ext uri="{FF2B5EF4-FFF2-40B4-BE49-F238E27FC236}">
                <a16:creationId xmlns:a16="http://schemas.microsoft.com/office/drawing/2014/main" id="{11682620-2A90-3926-5BBD-4C90F1C5CF7D}"/>
              </a:ext>
            </a:extLst>
          </p:cNvPr>
          <p:cNvSpPr/>
          <p:nvPr/>
        </p:nvSpPr>
        <p:spPr>
          <a:xfrm>
            <a:off x="7161589" y="5443825"/>
            <a:ext cx="2145418" cy="683224"/>
          </a:xfrm>
          <a:prstGeom prst="rect">
            <a:avLst/>
          </a:prstGeom>
          <a:noFill/>
          <a:ln>
            <a:noFill/>
          </a:ln>
        </p:spPr>
        <p:txBody>
          <a:bodyPr spcFirstLastPara="1" wrap="square" lIns="91426" tIns="45700" rIns="91426" bIns="45700" anchor="t" anchorCtr="0">
            <a:spAutoFit/>
          </a:bodyPr>
          <a:lstStyle/>
          <a:p>
            <a:pPr algn="ctr">
              <a:lnSpc>
                <a:spcPct val="120000"/>
              </a:lnSpc>
              <a:buClr>
                <a:srgbClr val="FFFFFF"/>
              </a:buClr>
              <a:buSzPts val="1200"/>
            </a:pPr>
            <a:r>
              <a:rPr lang="es-MX" sz="1600" b="1" dirty="0">
                <a:solidFill>
                  <a:srgbClr val="FFFFFF"/>
                </a:solidFill>
                <a:latin typeface="Calibri" panose="020F0502020204030204" pitchFamily="34" charset="0"/>
                <a:cs typeface="Calibri" panose="020F0502020204030204" pitchFamily="34" charset="0"/>
                <a:sym typeface="Candara"/>
              </a:rPr>
              <a:t>Formación académica</a:t>
            </a:r>
            <a:endParaRPr sz="1600" b="1" dirty="0">
              <a:solidFill>
                <a:srgbClr val="FFFFFF"/>
              </a:solidFill>
              <a:latin typeface="Calibri" panose="020F0502020204030204" pitchFamily="34" charset="0"/>
              <a:cs typeface="Calibri" panose="020F0502020204030204" pitchFamily="34" charset="0"/>
            </a:endParaRPr>
          </a:p>
          <a:p>
            <a:pPr algn="ctr">
              <a:lnSpc>
                <a:spcPct val="120000"/>
              </a:lnSpc>
              <a:buClr>
                <a:srgbClr val="FFFFFF"/>
              </a:buClr>
              <a:buSzPts val="1200"/>
            </a:pPr>
            <a:r>
              <a:rPr lang="es-MX" sz="1600" b="1" dirty="0">
                <a:solidFill>
                  <a:srgbClr val="FFFFFF"/>
                </a:solidFill>
                <a:latin typeface="Calibri" panose="020F0502020204030204" pitchFamily="34" charset="0"/>
                <a:cs typeface="Calibri" panose="020F0502020204030204" pitchFamily="34" charset="0"/>
                <a:sym typeface="Candara"/>
              </a:rPr>
              <a:t> integral</a:t>
            </a:r>
            <a:endParaRPr sz="1600" b="1" dirty="0">
              <a:solidFill>
                <a:srgbClr val="FFFFFF"/>
              </a:solidFill>
              <a:latin typeface="Calibri" panose="020F0502020204030204" pitchFamily="34" charset="0"/>
              <a:cs typeface="Calibri" panose="020F0502020204030204" pitchFamily="34" charset="0"/>
            </a:endParaRPr>
          </a:p>
        </p:txBody>
      </p:sp>
      <p:sp>
        <p:nvSpPr>
          <p:cNvPr id="12" name="Google Shape;551;p6">
            <a:extLst>
              <a:ext uri="{FF2B5EF4-FFF2-40B4-BE49-F238E27FC236}">
                <a16:creationId xmlns:a16="http://schemas.microsoft.com/office/drawing/2014/main" id="{3252EEE7-7C1A-646A-9C90-B5A13B9D3494}"/>
              </a:ext>
            </a:extLst>
          </p:cNvPr>
          <p:cNvSpPr/>
          <p:nvPr/>
        </p:nvSpPr>
        <p:spPr>
          <a:xfrm>
            <a:off x="8654632" y="7467135"/>
            <a:ext cx="1441144" cy="1865086"/>
          </a:xfrm>
          <a:prstGeom prst="rect">
            <a:avLst/>
          </a:prstGeom>
          <a:noFill/>
          <a:ln>
            <a:noFill/>
          </a:ln>
        </p:spPr>
        <p:txBody>
          <a:bodyPr spcFirstLastPara="1" wrap="square" lIns="91426" tIns="45700" rIns="91426" bIns="45700" anchor="t" anchorCtr="0">
            <a:spAutoFit/>
          </a:bodyPr>
          <a:lstStyle/>
          <a:p>
            <a:pPr algn="ctr">
              <a:lnSpc>
                <a:spcPct val="120000"/>
              </a:lnSpc>
              <a:buClr>
                <a:srgbClr val="FFFFFF"/>
              </a:buClr>
              <a:buSzPts val="1200"/>
            </a:pPr>
            <a:r>
              <a:rPr lang="es-MX" sz="1600" b="1" dirty="0">
                <a:solidFill>
                  <a:srgbClr val="FFFFFF"/>
                </a:solidFill>
                <a:latin typeface="Calibri" panose="020F0502020204030204" pitchFamily="34" charset="0"/>
                <a:ea typeface="Candara"/>
                <a:cs typeface="Calibri" panose="020F0502020204030204" pitchFamily="34" charset="0"/>
                <a:sym typeface="Candara"/>
              </a:rPr>
              <a:t>Investigación y Redes de conocimiento para el</a:t>
            </a:r>
            <a:endParaRPr sz="3200" dirty="0">
              <a:latin typeface="Calibri" panose="020F0502020204030204" pitchFamily="34" charset="0"/>
              <a:cs typeface="Calibri" panose="020F0502020204030204" pitchFamily="34" charset="0"/>
            </a:endParaRPr>
          </a:p>
          <a:p>
            <a:pPr algn="ctr">
              <a:lnSpc>
                <a:spcPct val="120000"/>
              </a:lnSpc>
              <a:buClr>
                <a:srgbClr val="FFFFFF"/>
              </a:buClr>
              <a:buSzPts val="1200"/>
            </a:pPr>
            <a:r>
              <a:rPr lang="es-MX" sz="1600" b="1" dirty="0">
                <a:solidFill>
                  <a:srgbClr val="FFFFFF"/>
                </a:solidFill>
                <a:latin typeface="Calibri" panose="020F0502020204030204" pitchFamily="34" charset="0"/>
                <a:ea typeface="Candara"/>
                <a:cs typeface="Calibri" panose="020F0502020204030204" pitchFamily="34" charset="0"/>
                <a:sym typeface="Candara"/>
              </a:rPr>
              <a:t> desarrollo de la sociedad </a:t>
            </a:r>
            <a:endParaRPr sz="3200" dirty="0">
              <a:latin typeface="Calibri" panose="020F0502020204030204" pitchFamily="34" charset="0"/>
              <a:cs typeface="Calibri" panose="020F0502020204030204" pitchFamily="34" charset="0"/>
            </a:endParaRPr>
          </a:p>
        </p:txBody>
      </p:sp>
      <p:sp>
        <p:nvSpPr>
          <p:cNvPr id="13" name="Google Shape;552;p6">
            <a:extLst>
              <a:ext uri="{FF2B5EF4-FFF2-40B4-BE49-F238E27FC236}">
                <a16:creationId xmlns:a16="http://schemas.microsoft.com/office/drawing/2014/main" id="{6D2F9D45-CCE1-0403-35E9-ED9FED15CFE5}"/>
              </a:ext>
            </a:extLst>
          </p:cNvPr>
          <p:cNvSpPr/>
          <p:nvPr/>
        </p:nvSpPr>
        <p:spPr>
          <a:xfrm>
            <a:off x="6179054" y="9417948"/>
            <a:ext cx="2355084" cy="1274155"/>
          </a:xfrm>
          <a:prstGeom prst="rect">
            <a:avLst/>
          </a:prstGeom>
          <a:noFill/>
          <a:ln>
            <a:noFill/>
          </a:ln>
        </p:spPr>
        <p:txBody>
          <a:bodyPr spcFirstLastPara="1" wrap="square" lIns="91426" tIns="45700" rIns="91426" bIns="45700" anchor="t" anchorCtr="0">
            <a:spAutoFit/>
          </a:bodyPr>
          <a:lstStyle/>
          <a:p>
            <a:pPr algn="ctr">
              <a:lnSpc>
                <a:spcPct val="120000"/>
              </a:lnSpc>
              <a:buClr>
                <a:srgbClr val="FFFFFF"/>
              </a:buClr>
              <a:buSzPts val="1200"/>
            </a:pPr>
            <a:r>
              <a:rPr lang="es-MX" sz="1600" b="1" dirty="0">
                <a:solidFill>
                  <a:srgbClr val="FFFFFF"/>
                </a:solidFill>
                <a:latin typeface="Calibri" panose="020F0502020204030204" pitchFamily="34" charset="0"/>
                <a:ea typeface="Candara"/>
                <a:cs typeface="Calibri" panose="020F0502020204030204" pitchFamily="34" charset="0"/>
                <a:sym typeface="Candara"/>
              </a:rPr>
              <a:t>Impacto regional, nacional e internacional desde la extensión y proyección social </a:t>
            </a:r>
            <a:endParaRPr sz="1600" b="1" dirty="0">
              <a:solidFill>
                <a:srgbClr val="FFFFFF"/>
              </a:solidFill>
              <a:latin typeface="Calibri" panose="020F0502020204030204" pitchFamily="34" charset="0"/>
              <a:ea typeface="Candara"/>
              <a:cs typeface="Calibri" panose="020F0502020204030204" pitchFamily="34" charset="0"/>
              <a:sym typeface="Candara"/>
            </a:endParaRPr>
          </a:p>
        </p:txBody>
      </p:sp>
      <p:sp>
        <p:nvSpPr>
          <p:cNvPr id="14" name="Google Shape;553;p6">
            <a:extLst>
              <a:ext uri="{FF2B5EF4-FFF2-40B4-BE49-F238E27FC236}">
                <a16:creationId xmlns:a16="http://schemas.microsoft.com/office/drawing/2014/main" id="{7CE8DDB5-88FF-FAC0-34F4-FF135408A0E7}"/>
              </a:ext>
            </a:extLst>
          </p:cNvPr>
          <p:cNvSpPr/>
          <p:nvPr/>
        </p:nvSpPr>
        <p:spPr>
          <a:xfrm>
            <a:off x="3637488" y="7618853"/>
            <a:ext cx="1721592" cy="1569620"/>
          </a:xfrm>
          <a:prstGeom prst="rect">
            <a:avLst/>
          </a:prstGeom>
          <a:noFill/>
          <a:ln>
            <a:noFill/>
          </a:ln>
        </p:spPr>
        <p:txBody>
          <a:bodyPr spcFirstLastPara="1" wrap="square" lIns="91426" tIns="45700" rIns="91426" bIns="45700" anchor="t" anchorCtr="0">
            <a:spAutoFit/>
          </a:bodyPr>
          <a:lstStyle/>
          <a:p>
            <a:pPr algn="ctr">
              <a:lnSpc>
                <a:spcPct val="120000"/>
              </a:lnSpc>
            </a:pPr>
            <a:r>
              <a:rPr lang="es-MX" sz="1600" b="1" dirty="0">
                <a:solidFill>
                  <a:srgbClr val="FFFFFF"/>
                </a:solidFill>
                <a:latin typeface="Calibri" panose="020F0502020204030204" pitchFamily="34" charset="0"/>
                <a:ea typeface="Candara"/>
                <a:cs typeface="Calibri" panose="020F0502020204030204" pitchFamily="34" charset="0"/>
                <a:sym typeface="Candara"/>
              </a:rPr>
              <a:t>Bienestar universitario, salud mental positiva, inclusión y democracia</a:t>
            </a:r>
            <a:endParaRPr sz="3200" dirty="0">
              <a:latin typeface="Calibri" panose="020F0502020204030204" pitchFamily="34" charset="0"/>
              <a:cs typeface="Calibri" panose="020F0502020204030204" pitchFamily="34" charset="0"/>
            </a:endParaRPr>
          </a:p>
        </p:txBody>
      </p:sp>
      <p:sp>
        <p:nvSpPr>
          <p:cNvPr id="15" name="Google Shape;554;p6">
            <a:extLst>
              <a:ext uri="{FF2B5EF4-FFF2-40B4-BE49-F238E27FC236}">
                <a16:creationId xmlns:a16="http://schemas.microsoft.com/office/drawing/2014/main" id="{578443F1-EDCC-27FA-AD84-61C2D32135EB}"/>
              </a:ext>
            </a:extLst>
          </p:cNvPr>
          <p:cNvSpPr/>
          <p:nvPr/>
        </p:nvSpPr>
        <p:spPr>
          <a:xfrm>
            <a:off x="4613796" y="5375285"/>
            <a:ext cx="1782652" cy="978689"/>
          </a:xfrm>
          <a:prstGeom prst="rect">
            <a:avLst/>
          </a:prstGeom>
          <a:noFill/>
          <a:ln>
            <a:noFill/>
          </a:ln>
        </p:spPr>
        <p:txBody>
          <a:bodyPr spcFirstLastPara="1" wrap="square" lIns="91426" tIns="45700" rIns="91426" bIns="45700" anchor="t" anchorCtr="0">
            <a:spAutoFit/>
          </a:bodyPr>
          <a:lstStyle/>
          <a:p>
            <a:pPr algn="ctr">
              <a:lnSpc>
                <a:spcPct val="120000"/>
              </a:lnSpc>
              <a:buClr>
                <a:srgbClr val="FFFFFF"/>
              </a:buClr>
              <a:buSzPts val="1200"/>
            </a:pPr>
            <a:r>
              <a:rPr lang="es-MX" sz="1600" b="1" dirty="0">
                <a:solidFill>
                  <a:srgbClr val="FFFFFF"/>
                </a:solidFill>
                <a:latin typeface="Calibri" panose="020F0502020204030204" pitchFamily="34" charset="0"/>
                <a:ea typeface="Candara"/>
                <a:cs typeface="Calibri" panose="020F0502020204030204" pitchFamily="34" charset="0"/>
                <a:sym typeface="Candara"/>
              </a:rPr>
              <a:t>Modernización de la Gestión Administrativa</a:t>
            </a:r>
            <a:endParaRPr sz="1600" b="1" dirty="0">
              <a:solidFill>
                <a:srgbClr val="FFFFFF"/>
              </a:solidFill>
              <a:latin typeface="Calibri" panose="020F0502020204030204" pitchFamily="34" charset="0"/>
              <a:ea typeface="Candara"/>
              <a:cs typeface="Calibri" panose="020F0502020204030204" pitchFamily="34" charset="0"/>
              <a:sym typeface="Candara"/>
            </a:endParaRPr>
          </a:p>
        </p:txBody>
      </p:sp>
      <p:sp>
        <p:nvSpPr>
          <p:cNvPr id="18" name="Google Shape;557;p6">
            <a:extLst>
              <a:ext uri="{FF2B5EF4-FFF2-40B4-BE49-F238E27FC236}">
                <a16:creationId xmlns:a16="http://schemas.microsoft.com/office/drawing/2014/main" id="{DFE594F7-9307-9199-3157-5FEB920E9527}"/>
              </a:ext>
            </a:extLst>
          </p:cNvPr>
          <p:cNvSpPr/>
          <p:nvPr/>
        </p:nvSpPr>
        <p:spPr>
          <a:xfrm>
            <a:off x="6455916" y="3561483"/>
            <a:ext cx="1321432"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19" name="Google Shape;558;p6">
            <a:extLst>
              <a:ext uri="{FF2B5EF4-FFF2-40B4-BE49-F238E27FC236}">
                <a16:creationId xmlns:a16="http://schemas.microsoft.com/office/drawing/2014/main" id="{5968CC66-B7DF-9267-11DD-CF4FB386A493}"/>
              </a:ext>
            </a:extLst>
          </p:cNvPr>
          <p:cNvSpPr/>
          <p:nvPr/>
        </p:nvSpPr>
        <p:spPr>
          <a:xfrm rot="-4355057">
            <a:off x="2037054" y="6735581"/>
            <a:ext cx="1335440"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20" name="Google Shape;559;p6">
            <a:extLst>
              <a:ext uri="{FF2B5EF4-FFF2-40B4-BE49-F238E27FC236}">
                <a16:creationId xmlns:a16="http://schemas.microsoft.com/office/drawing/2014/main" id="{5200F998-4B4D-3FFD-CA13-29DCFC6EC00B}"/>
              </a:ext>
            </a:extLst>
          </p:cNvPr>
          <p:cNvSpPr/>
          <p:nvPr/>
        </p:nvSpPr>
        <p:spPr>
          <a:xfrm rot="8575922">
            <a:off x="8758362" y="10924533"/>
            <a:ext cx="1321432"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22" name="Google Shape;561;p6">
            <a:extLst>
              <a:ext uri="{FF2B5EF4-FFF2-40B4-BE49-F238E27FC236}">
                <a16:creationId xmlns:a16="http://schemas.microsoft.com/office/drawing/2014/main" id="{261407D4-2439-DE79-CB18-A3B28ECBA85D}"/>
              </a:ext>
            </a:extLst>
          </p:cNvPr>
          <p:cNvSpPr/>
          <p:nvPr/>
        </p:nvSpPr>
        <p:spPr>
          <a:xfrm>
            <a:off x="10402316" y="9207469"/>
            <a:ext cx="1338372" cy="423982"/>
          </a:xfrm>
          <a:prstGeom prst="roundRect">
            <a:avLst>
              <a:gd name="adj" fmla="val 16667"/>
            </a:avLst>
          </a:prstGeom>
          <a:solidFill>
            <a:srgbClr val="7CB6DA"/>
          </a:solidFill>
          <a:ln>
            <a:noFill/>
          </a:ln>
        </p:spPr>
        <p:txBody>
          <a:bodyPr spcFirstLastPara="1" wrap="square" lIns="14276" tIns="14276" rIns="14276" bIns="14276" anchor="ctr" anchorCtr="0">
            <a:noAutofit/>
          </a:bodyPr>
          <a:lstStyle/>
          <a:p>
            <a:pPr algn="ctr">
              <a:lnSpc>
                <a:spcPct val="150000"/>
              </a:lnSpc>
              <a:buClr>
                <a:srgbClr val="FEFEFE"/>
              </a:buClr>
              <a:buSzPts val="1200"/>
            </a:pPr>
            <a:r>
              <a:rPr lang="es-MX" sz="1600" b="1" dirty="0">
                <a:solidFill>
                  <a:srgbClr val="FEFEFE"/>
                </a:solidFill>
                <a:latin typeface="Candara"/>
                <a:ea typeface="Candara"/>
                <a:cs typeface="Calibri" panose="020F0502020204030204" pitchFamily="34" charset="0"/>
                <a:sym typeface="Candara"/>
              </a:rPr>
              <a:t>MOTORES</a:t>
            </a:r>
            <a:endParaRPr sz="3200" dirty="0"/>
          </a:p>
        </p:txBody>
      </p:sp>
      <p:sp>
        <p:nvSpPr>
          <p:cNvPr id="23" name="Google Shape;562;p6">
            <a:extLst>
              <a:ext uri="{FF2B5EF4-FFF2-40B4-BE49-F238E27FC236}">
                <a16:creationId xmlns:a16="http://schemas.microsoft.com/office/drawing/2014/main" id="{A72A5244-5A8F-AB14-5824-1441B8FB1D8C}"/>
              </a:ext>
            </a:extLst>
          </p:cNvPr>
          <p:cNvSpPr/>
          <p:nvPr/>
        </p:nvSpPr>
        <p:spPr>
          <a:xfrm>
            <a:off x="1979657" y="8840383"/>
            <a:ext cx="1208914" cy="466222"/>
          </a:xfrm>
          <a:prstGeom prst="roundRect">
            <a:avLst>
              <a:gd name="adj" fmla="val 16667"/>
            </a:avLst>
          </a:prstGeom>
          <a:solidFill>
            <a:srgbClr val="092561"/>
          </a:solidFill>
          <a:ln>
            <a:noFill/>
          </a:ln>
        </p:spPr>
        <p:txBody>
          <a:bodyPr spcFirstLastPara="1" wrap="square" lIns="14276" tIns="14276" rIns="14276" bIns="102850" anchor="ctr" anchorCtr="0">
            <a:noAutofit/>
          </a:bodyPr>
          <a:lstStyle/>
          <a:p>
            <a:pPr algn="ctr">
              <a:lnSpc>
                <a:spcPct val="150000"/>
              </a:lnSpc>
              <a:buClr>
                <a:srgbClr val="FEFEFE"/>
              </a:buClr>
              <a:buSzPts val="1200"/>
            </a:pPr>
            <a:r>
              <a:rPr lang="es-MX" sz="1600" b="1" dirty="0">
                <a:solidFill>
                  <a:srgbClr val="FEFEFE"/>
                </a:solidFill>
                <a:latin typeface="Candara"/>
                <a:ea typeface="Candara"/>
                <a:cs typeface="Calibri" panose="020F0502020204030204" pitchFamily="34" charset="0"/>
                <a:sym typeface="Candara"/>
              </a:rPr>
              <a:t>MOTORES</a:t>
            </a:r>
            <a:endParaRPr sz="3200" dirty="0"/>
          </a:p>
        </p:txBody>
      </p:sp>
      <p:sp>
        <p:nvSpPr>
          <p:cNvPr id="24" name="Google Shape;563;p6">
            <a:extLst>
              <a:ext uri="{FF2B5EF4-FFF2-40B4-BE49-F238E27FC236}">
                <a16:creationId xmlns:a16="http://schemas.microsoft.com/office/drawing/2014/main" id="{A7934243-341A-A6E6-C249-AF301ACC06F6}"/>
              </a:ext>
            </a:extLst>
          </p:cNvPr>
          <p:cNvSpPr/>
          <p:nvPr/>
        </p:nvSpPr>
        <p:spPr>
          <a:xfrm>
            <a:off x="3544781" y="4556929"/>
            <a:ext cx="1301598" cy="387682"/>
          </a:xfrm>
          <a:prstGeom prst="roundRect">
            <a:avLst>
              <a:gd name="adj" fmla="val 16667"/>
            </a:avLst>
          </a:prstGeom>
          <a:solidFill>
            <a:srgbClr val="3280B0"/>
          </a:solidFill>
          <a:ln>
            <a:noFill/>
          </a:ln>
        </p:spPr>
        <p:txBody>
          <a:bodyPr spcFirstLastPara="1" wrap="square" lIns="14276" tIns="14276" rIns="171450" bIns="14276" anchor="ctr" anchorCtr="0">
            <a:noAutofit/>
          </a:bodyPr>
          <a:lstStyle/>
          <a:p>
            <a:pPr algn="ctr">
              <a:lnSpc>
                <a:spcPct val="150000"/>
              </a:lnSpc>
              <a:buClr>
                <a:srgbClr val="FEFEFE"/>
              </a:buClr>
              <a:buSzPts val="1200"/>
            </a:pPr>
            <a:r>
              <a:rPr lang="es-MX" sz="1600" b="1" dirty="0">
                <a:solidFill>
                  <a:srgbClr val="FEFEFE"/>
                </a:solidFill>
                <a:latin typeface="Candara"/>
                <a:ea typeface="Candara"/>
                <a:cs typeface="Calibri" panose="020F0502020204030204" pitchFamily="34" charset="0"/>
                <a:sym typeface="Candara"/>
              </a:rPr>
              <a:t>MOTORES</a:t>
            </a:r>
            <a:endParaRPr sz="3200" dirty="0"/>
          </a:p>
        </p:txBody>
      </p:sp>
      <p:sp>
        <p:nvSpPr>
          <p:cNvPr id="25" name="Google Shape;564;p6">
            <a:extLst>
              <a:ext uri="{FF2B5EF4-FFF2-40B4-BE49-F238E27FC236}">
                <a16:creationId xmlns:a16="http://schemas.microsoft.com/office/drawing/2014/main" id="{88C5EA6B-5299-754F-284E-D48FDDA717CB}"/>
              </a:ext>
            </a:extLst>
          </p:cNvPr>
          <p:cNvSpPr/>
          <p:nvPr/>
        </p:nvSpPr>
        <p:spPr>
          <a:xfrm>
            <a:off x="6240330" y="11740852"/>
            <a:ext cx="1472888" cy="451187"/>
          </a:xfrm>
          <a:prstGeom prst="roundRect">
            <a:avLst>
              <a:gd name="adj" fmla="val 16667"/>
            </a:avLst>
          </a:prstGeom>
          <a:solidFill>
            <a:srgbClr val="D07137"/>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lnSpc>
                <a:spcPct val="150000"/>
              </a:lnSpc>
              <a:buClr>
                <a:srgbClr val="FFFFFF"/>
              </a:buClr>
              <a:buSzPts val="1200"/>
            </a:pPr>
            <a:r>
              <a:rPr lang="es-MX" sz="1600" b="1" dirty="0">
                <a:solidFill>
                  <a:srgbClr val="FFFFFF"/>
                </a:solidFill>
                <a:latin typeface="Candara"/>
                <a:ea typeface="Candara"/>
                <a:cs typeface="Calibri" panose="020F0502020204030204" pitchFamily="34" charset="0"/>
                <a:sym typeface="Candara"/>
              </a:rPr>
              <a:t>MOTORES</a:t>
            </a:r>
            <a:endParaRPr sz="3200" dirty="0"/>
          </a:p>
        </p:txBody>
      </p:sp>
      <p:sp>
        <p:nvSpPr>
          <p:cNvPr id="26" name="Google Shape;565;p6">
            <a:extLst>
              <a:ext uri="{FF2B5EF4-FFF2-40B4-BE49-F238E27FC236}">
                <a16:creationId xmlns:a16="http://schemas.microsoft.com/office/drawing/2014/main" id="{A0300E5D-1ACE-1E54-5281-7F2584191422}"/>
              </a:ext>
            </a:extLst>
          </p:cNvPr>
          <p:cNvSpPr/>
          <p:nvPr/>
        </p:nvSpPr>
        <p:spPr>
          <a:xfrm>
            <a:off x="12491260" y="8290720"/>
            <a:ext cx="1579368" cy="369463"/>
          </a:xfrm>
          <a:prstGeom prst="roundRect">
            <a:avLst>
              <a:gd name="adj" fmla="val 16667"/>
            </a:avLst>
          </a:prstGeom>
          <a:solidFill>
            <a:srgbClr val="8296B0"/>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chemeClr val="lt1"/>
              </a:buClr>
              <a:buSzPts val="1200"/>
            </a:pPr>
            <a:r>
              <a:rPr lang="es-MX" sz="1600" b="1">
                <a:solidFill>
                  <a:schemeClr val="lt1"/>
                </a:solidFill>
                <a:latin typeface="Candara"/>
                <a:ea typeface="Candara"/>
                <a:cs typeface="Calibri" panose="020F0502020204030204" pitchFamily="34" charset="0"/>
                <a:sym typeface="Candara"/>
              </a:rPr>
              <a:t>VISIÓN</a:t>
            </a:r>
            <a:endParaRPr sz="1600" b="1">
              <a:solidFill>
                <a:schemeClr val="lt1"/>
              </a:solidFill>
              <a:latin typeface="Candara"/>
              <a:ea typeface="Candara"/>
              <a:cs typeface="Calibri" panose="020F0502020204030204" pitchFamily="34" charset="0"/>
              <a:sym typeface="Candara"/>
            </a:endParaRPr>
          </a:p>
        </p:txBody>
      </p:sp>
      <p:sp>
        <p:nvSpPr>
          <p:cNvPr id="27" name="Google Shape;566;p6">
            <a:extLst>
              <a:ext uri="{FF2B5EF4-FFF2-40B4-BE49-F238E27FC236}">
                <a16:creationId xmlns:a16="http://schemas.microsoft.com/office/drawing/2014/main" id="{66AF9BA8-FFDB-198A-EA3A-DA4D620CCD7D}"/>
              </a:ext>
            </a:extLst>
          </p:cNvPr>
          <p:cNvSpPr/>
          <p:nvPr/>
        </p:nvSpPr>
        <p:spPr>
          <a:xfrm>
            <a:off x="12491260" y="8785899"/>
            <a:ext cx="1579368" cy="696361"/>
          </a:xfrm>
          <a:prstGeom prst="roundRect">
            <a:avLst>
              <a:gd name="adj" fmla="val 16667"/>
            </a:avLst>
          </a:prstGeom>
          <a:solidFill>
            <a:srgbClr val="8296B0"/>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chemeClr val="lt1"/>
              </a:buClr>
              <a:buSzPts val="1200"/>
            </a:pPr>
            <a:r>
              <a:rPr lang="es-MX" sz="1600" b="1">
                <a:solidFill>
                  <a:schemeClr val="lt1"/>
                </a:solidFill>
                <a:latin typeface="Candara"/>
                <a:ea typeface="Candara"/>
                <a:cs typeface="Calibri" panose="020F0502020204030204" pitchFamily="34" charset="0"/>
                <a:sym typeface="Candara"/>
              </a:rPr>
              <a:t>CONTEXTO INSTITUCIONAL</a:t>
            </a:r>
            <a:endParaRPr sz="1600" b="1">
              <a:solidFill>
                <a:schemeClr val="lt1"/>
              </a:solidFill>
              <a:latin typeface="Candara"/>
              <a:ea typeface="Candara"/>
              <a:cs typeface="Calibri" panose="020F0502020204030204" pitchFamily="34" charset="0"/>
              <a:sym typeface="Candara"/>
            </a:endParaRPr>
          </a:p>
        </p:txBody>
      </p:sp>
      <p:sp>
        <p:nvSpPr>
          <p:cNvPr id="29" name="Google Shape;568;p6">
            <a:extLst>
              <a:ext uri="{FF2B5EF4-FFF2-40B4-BE49-F238E27FC236}">
                <a16:creationId xmlns:a16="http://schemas.microsoft.com/office/drawing/2014/main" id="{E951C4F5-9E23-C7CC-41B3-C2BE8D064F28}"/>
              </a:ext>
            </a:extLst>
          </p:cNvPr>
          <p:cNvSpPr/>
          <p:nvPr/>
        </p:nvSpPr>
        <p:spPr>
          <a:xfrm>
            <a:off x="9990107" y="12004161"/>
            <a:ext cx="2046374" cy="452411"/>
          </a:xfrm>
          <a:prstGeom prst="rect">
            <a:avLst/>
          </a:prstGeom>
          <a:noFill/>
          <a:ln>
            <a:noFill/>
          </a:ln>
        </p:spPr>
        <p:txBody>
          <a:bodyPr spcFirstLastPara="1" wrap="square" lIns="45700" tIns="22850" rIns="45700" bIns="22850" anchor="t" anchorCtr="0">
            <a:spAutoFit/>
          </a:bodyPr>
          <a:lstStyle/>
          <a:p>
            <a:pPr algn="ctr">
              <a:lnSpc>
                <a:spcPct val="120000"/>
              </a:lnSpc>
              <a:buClr>
                <a:srgbClr val="E8EAF6"/>
              </a:buClr>
              <a:buSzPts val="2200"/>
            </a:pPr>
            <a:r>
              <a:rPr lang="es-MX" sz="2200" b="1" dirty="0">
                <a:ln>
                  <a:solidFill>
                    <a:srgbClr val="0F3DA5"/>
                  </a:solidFill>
                </a:ln>
                <a:solidFill>
                  <a:schemeClr val="accent1">
                    <a:lumMod val="50000"/>
                  </a:schemeClr>
                </a:solidFill>
                <a:effectLst>
                  <a:outerShdw blurRad="50800" dist="38100" dir="16200000" rotWithShape="0">
                    <a:prstClr val="black">
                      <a:alpha val="40000"/>
                    </a:prstClr>
                  </a:outerShdw>
                </a:effectLst>
                <a:latin typeface="Candara"/>
                <a:ea typeface="Candara"/>
                <a:cs typeface="Calibri" panose="020F0502020204030204" pitchFamily="34" charset="0"/>
                <a:sym typeface="Candara"/>
              </a:rPr>
              <a:t>INVESTIGACIÓN</a:t>
            </a:r>
            <a:endParaRPr sz="1800" dirty="0">
              <a:ln>
                <a:solidFill>
                  <a:srgbClr val="0F3DA5"/>
                </a:solidFill>
              </a:ln>
              <a:solidFill>
                <a:schemeClr val="accent1">
                  <a:lumMod val="50000"/>
                </a:schemeClr>
              </a:solidFill>
              <a:effectLst>
                <a:outerShdw blurRad="50800" dist="38100" dir="16200000" rotWithShape="0">
                  <a:prstClr val="black">
                    <a:alpha val="40000"/>
                  </a:prstClr>
                </a:outerShdw>
              </a:effectLst>
            </a:endParaRPr>
          </a:p>
        </p:txBody>
      </p:sp>
      <p:sp>
        <p:nvSpPr>
          <p:cNvPr id="31" name="Google Shape;570;p6">
            <a:extLst>
              <a:ext uri="{FF2B5EF4-FFF2-40B4-BE49-F238E27FC236}">
                <a16:creationId xmlns:a16="http://schemas.microsoft.com/office/drawing/2014/main" id="{8B822229-1AC2-E6CE-5E28-410024BE1B94}"/>
              </a:ext>
            </a:extLst>
          </p:cNvPr>
          <p:cNvSpPr/>
          <p:nvPr/>
        </p:nvSpPr>
        <p:spPr>
          <a:xfrm>
            <a:off x="1848677" y="11859238"/>
            <a:ext cx="1489870" cy="452411"/>
          </a:xfrm>
          <a:prstGeom prst="rect">
            <a:avLst/>
          </a:prstGeom>
          <a:noFill/>
          <a:ln>
            <a:noFill/>
          </a:ln>
        </p:spPr>
        <p:txBody>
          <a:bodyPr spcFirstLastPara="1" wrap="square" lIns="45700" tIns="22850" rIns="45700" bIns="22850" anchor="t" anchorCtr="0">
            <a:spAutoFit/>
          </a:bodyPr>
          <a:lstStyle/>
          <a:p>
            <a:pPr algn="ctr">
              <a:lnSpc>
                <a:spcPct val="120000"/>
              </a:lnSpc>
              <a:buClr>
                <a:srgbClr val="E8EAF6"/>
              </a:buClr>
              <a:buSzPts val="2200"/>
            </a:pPr>
            <a:r>
              <a:rPr lang="es-MX" sz="2200" b="1" dirty="0">
                <a:ln>
                  <a:solidFill>
                    <a:srgbClr val="0F3DA5"/>
                  </a:solidFill>
                </a:ln>
                <a:solidFill>
                  <a:schemeClr val="accent1">
                    <a:lumMod val="50000"/>
                  </a:schemeClr>
                </a:solidFill>
                <a:effectLst>
                  <a:outerShdw blurRad="50800" dist="38100" dir="16200000" rotWithShape="0">
                    <a:prstClr val="black">
                      <a:alpha val="40000"/>
                    </a:prstClr>
                  </a:outerShdw>
                </a:effectLst>
                <a:latin typeface="Candara"/>
                <a:ea typeface="Candara"/>
                <a:cs typeface="Calibri" panose="020F0502020204030204" pitchFamily="34" charset="0"/>
                <a:sym typeface="Candara"/>
              </a:rPr>
              <a:t>BIENESTAR</a:t>
            </a:r>
            <a:endParaRPr sz="1800" dirty="0">
              <a:ln>
                <a:solidFill>
                  <a:srgbClr val="0F3DA5"/>
                </a:solidFill>
              </a:ln>
              <a:solidFill>
                <a:schemeClr val="accent1">
                  <a:lumMod val="50000"/>
                </a:schemeClr>
              </a:solidFill>
              <a:effectLst>
                <a:outerShdw blurRad="50800" dist="38100" dir="16200000" rotWithShape="0">
                  <a:prstClr val="black">
                    <a:alpha val="40000"/>
                  </a:prstClr>
                </a:outerShdw>
              </a:effectLst>
            </a:endParaRPr>
          </a:p>
        </p:txBody>
      </p:sp>
      <p:sp>
        <p:nvSpPr>
          <p:cNvPr id="33" name="Google Shape;572;p6">
            <a:extLst>
              <a:ext uri="{FF2B5EF4-FFF2-40B4-BE49-F238E27FC236}">
                <a16:creationId xmlns:a16="http://schemas.microsoft.com/office/drawing/2014/main" id="{87B7F5FB-09C2-3304-06BB-5AB0DEC2CC71}"/>
              </a:ext>
            </a:extLst>
          </p:cNvPr>
          <p:cNvSpPr txBox="1"/>
          <p:nvPr/>
        </p:nvSpPr>
        <p:spPr>
          <a:xfrm>
            <a:off x="12542512" y="5603174"/>
            <a:ext cx="1528116" cy="629403"/>
          </a:xfrm>
          <a:prstGeom prst="rect">
            <a:avLst/>
          </a:prstGeom>
          <a:solidFill>
            <a:srgbClr val="8296B0"/>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chemeClr val="lt1"/>
              </a:buClr>
              <a:buSzPts val="1200"/>
            </a:pPr>
            <a:r>
              <a:rPr lang="es-MX" sz="1600" b="1" dirty="0">
                <a:solidFill>
                  <a:schemeClr val="lt1"/>
                </a:solidFill>
                <a:latin typeface="Candara"/>
                <a:ea typeface="Candara"/>
                <a:cs typeface="Calibri" panose="020F0502020204030204" pitchFamily="34" charset="0"/>
                <a:sym typeface="Candara"/>
              </a:rPr>
              <a:t>LINEAMIENTOS ESTRATÉGICOS</a:t>
            </a:r>
            <a:endParaRPr sz="3200" dirty="0"/>
          </a:p>
        </p:txBody>
      </p:sp>
      <p:sp>
        <p:nvSpPr>
          <p:cNvPr id="36" name="CuadroTexto 35">
            <a:extLst>
              <a:ext uri="{FF2B5EF4-FFF2-40B4-BE49-F238E27FC236}">
                <a16:creationId xmlns:a16="http://schemas.microsoft.com/office/drawing/2014/main" id="{A9A6C0A3-522F-D4E7-B20B-B9B420CB56AA}"/>
              </a:ext>
            </a:extLst>
          </p:cNvPr>
          <p:cNvSpPr txBox="1"/>
          <p:nvPr/>
        </p:nvSpPr>
        <p:spPr>
          <a:xfrm>
            <a:off x="527117" y="114337"/>
            <a:ext cx="17152222" cy="1836657"/>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60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MX" altLang="es-CO" sz="5400" dirty="0"/>
              <a:t>ARTICULACIÓN DEL PDI CON EL PROYECTO  EDUCATIVO Y LAS FUNCIONES SUSTANTIVAS</a:t>
            </a:r>
          </a:p>
        </p:txBody>
      </p:sp>
      <p:sp>
        <p:nvSpPr>
          <p:cNvPr id="37" name="Google Shape;567;p6">
            <a:extLst>
              <a:ext uri="{FF2B5EF4-FFF2-40B4-BE49-F238E27FC236}">
                <a16:creationId xmlns:a16="http://schemas.microsoft.com/office/drawing/2014/main" id="{D3651DA2-7C4B-C70D-8E67-E192766B246E}"/>
              </a:ext>
            </a:extLst>
          </p:cNvPr>
          <p:cNvSpPr/>
          <p:nvPr/>
        </p:nvSpPr>
        <p:spPr>
          <a:xfrm>
            <a:off x="1848676" y="3228508"/>
            <a:ext cx="1397120" cy="452411"/>
          </a:xfrm>
          <a:prstGeom prst="rect">
            <a:avLst/>
          </a:prstGeom>
          <a:noFill/>
          <a:ln>
            <a:noFill/>
          </a:ln>
        </p:spPr>
        <p:txBody>
          <a:bodyPr spcFirstLastPara="1" wrap="square" lIns="45700" tIns="22850" rIns="45700" bIns="22850" anchor="t" anchorCtr="0">
            <a:spAutoFit/>
          </a:bodyPr>
          <a:lstStyle/>
          <a:p>
            <a:pPr algn="ctr">
              <a:lnSpc>
                <a:spcPct val="120000"/>
              </a:lnSpc>
              <a:buClr>
                <a:srgbClr val="E8EAF6"/>
              </a:buClr>
              <a:buSzPts val="2200"/>
            </a:pPr>
            <a:r>
              <a:rPr lang="es-MX" sz="2200" b="1" dirty="0">
                <a:ln>
                  <a:solidFill>
                    <a:srgbClr val="0F3DA5"/>
                  </a:solidFill>
                </a:ln>
                <a:solidFill>
                  <a:schemeClr val="accent1">
                    <a:lumMod val="50000"/>
                  </a:schemeClr>
                </a:solidFill>
                <a:effectLst>
                  <a:outerShdw blurRad="50800" dist="38100" dir="16200000" rotWithShape="0">
                    <a:prstClr val="black">
                      <a:alpha val="40000"/>
                    </a:prstClr>
                  </a:outerShdw>
                </a:effectLst>
                <a:latin typeface="Candara"/>
                <a:ea typeface="Candara"/>
                <a:cs typeface="Calibri" panose="020F0502020204030204" pitchFamily="34" charset="0"/>
                <a:sym typeface="Candara"/>
              </a:rPr>
              <a:t>DOCENCIA</a:t>
            </a:r>
            <a:endParaRPr sz="1800" dirty="0">
              <a:ln>
                <a:solidFill>
                  <a:srgbClr val="0F3DA5"/>
                </a:solidFill>
              </a:ln>
              <a:solidFill>
                <a:schemeClr val="accent1">
                  <a:lumMod val="50000"/>
                </a:schemeClr>
              </a:solidFill>
              <a:effectLst>
                <a:outerShdw blurRad="50800" dist="38100" dir="16200000" rotWithShape="0">
                  <a:prstClr val="black">
                    <a:alpha val="40000"/>
                  </a:prstClr>
                </a:outerShdw>
              </a:effectLst>
            </a:endParaRPr>
          </a:p>
        </p:txBody>
      </p:sp>
      <p:sp>
        <p:nvSpPr>
          <p:cNvPr id="38" name="Google Shape;569;p6">
            <a:extLst>
              <a:ext uri="{FF2B5EF4-FFF2-40B4-BE49-F238E27FC236}">
                <a16:creationId xmlns:a16="http://schemas.microsoft.com/office/drawing/2014/main" id="{34888057-F310-02D8-FE24-E993ED44D4FE}"/>
              </a:ext>
            </a:extLst>
          </p:cNvPr>
          <p:cNvSpPr/>
          <p:nvPr/>
        </p:nvSpPr>
        <p:spPr>
          <a:xfrm>
            <a:off x="10402316" y="3228508"/>
            <a:ext cx="1525668" cy="452411"/>
          </a:xfrm>
          <a:prstGeom prst="rect">
            <a:avLst/>
          </a:prstGeom>
          <a:noFill/>
          <a:ln>
            <a:noFill/>
          </a:ln>
        </p:spPr>
        <p:txBody>
          <a:bodyPr spcFirstLastPara="1" wrap="square" lIns="45700" tIns="22850" rIns="45700" bIns="22850" anchor="t" anchorCtr="0">
            <a:spAutoFit/>
          </a:bodyPr>
          <a:lstStyle/>
          <a:p>
            <a:pPr algn="ctr">
              <a:lnSpc>
                <a:spcPct val="120000"/>
              </a:lnSpc>
              <a:buClr>
                <a:srgbClr val="E8EAF6"/>
              </a:buClr>
              <a:buSzPts val="2200"/>
            </a:pPr>
            <a:r>
              <a:rPr lang="es-MX" sz="2200" b="1" dirty="0">
                <a:ln>
                  <a:solidFill>
                    <a:srgbClr val="0F3DA5"/>
                  </a:solidFill>
                </a:ln>
                <a:solidFill>
                  <a:schemeClr val="accent1">
                    <a:lumMod val="50000"/>
                  </a:schemeClr>
                </a:solidFill>
                <a:effectLst>
                  <a:outerShdw blurRad="50800" dist="38100" dir="16200000" rotWithShape="0">
                    <a:prstClr val="black">
                      <a:alpha val="40000"/>
                    </a:prstClr>
                  </a:outerShdw>
                </a:effectLst>
                <a:latin typeface="Candara"/>
                <a:ea typeface="Candara"/>
                <a:cs typeface="Calibri" panose="020F0502020204030204" pitchFamily="34" charset="0"/>
                <a:sym typeface="Candara"/>
              </a:rPr>
              <a:t>EXTENSIÓN</a:t>
            </a:r>
            <a:endParaRPr sz="1800" dirty="0">
              <a:ln>
                <a:solidFill>
                  <a:srgbClr val="0F3DA5"/>
                </a:solidFill>
              </a:ln>
              <a:solidFill>
                <a:schemeClr val="accent1">
                  <a:lumMod val="50000"/>
                </a:schemeClr>
              </a:solidFill>
              <a:effectLst>
                <a:outerShdw blurRad="50800" dist="38100" dir="16200000" rotWithShape="0">
                  <a:prstClr val="black">
                    <a:alpha val="40000"/>
                  </a:prstClr>
                </a:outerShdw>
              </a:effectLst>
            </a:endParaRPr>
          </a:p>
        </p:txBody>
      </p:sp>
      <p:sp>
        <p:nvSpPr>
          <p:cNvPr id="39" name="Google Shape;557;p6">
            <a:extLst>
              <a:ext uri="{FF2B5EF4-FFF2-40B4-BE49-F238E27FC236}">
                <a16:creationId xmlns:a16="http://schemas.microsoft.com/office/drawing/2014/main" id="{53908AA9-C52E-F2E0-FA9E-CAEAEB7A9C93}"/>
              </a:ext>
            </a:extLst>
          </p:cNvPr>
          <p:cNvSpPr/>
          <p:nvPr/>
        </p:nvSpPr>
        <p:spPr>
          <a:xfrm rot="3057240">
            <a:off x="3225268" y="10512735"/>
            <a:ext cx="1321432"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41" name="Google Shape;560;p6">
            <a:extLst>
              <a:ext uri="{FF2B5EF4-FFF2-40B4-BE49-F238E27FC236}">
                <a16:creationId xmlns:a16="http://schemas.microsoft.com/office/drawing/2014/main" id="{A77DF867-24E6-8D82-2F4D-42DD6EC1E01D}"/>
              </a:ext>
            </a:extLst>
          </p:cNvPr>
          <p:cNvSpPr/>
          <p:nvPr/>
        </p:nvSpPr>
        <p:spPr>
          <a:xfrm>
            <a:off x="9106455" y="4518082"/>
            <a:ext cx="1333710" cy="451187"/>
          </a:xfrm>
          <a:prstGeom prst="roundRect">
            <a:avLst>
              <a:gd name="adj" fmla="val 16667"/>
            </a:avLst>
          </a:prstGeom>
          <a:solidFill>
            <a:srgbClr val="FEA144"/>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lnSpc>
                <a:spcPct val="150000"/>
              </a:lnSpc>
              <a:buClr>
                <a:srgbClr val="343941"/>
              </a:buClr>
              <a:buSzPts val="1200"/>
            </a:pPr>
            <a:r>
              <a:rPr lang="es-MX" sz="1600" b="1" dirty="0">
                <a:solidFill>
                  <a:srgbClr val="343941"/>
                </a:solidFill>
                <a:latin typeface="Candara"/>
                <a:ea typeface="Candara"/>
                <a:cs typeface="Calibri" panose="020F0502020204030204" pitchFamily="34" charset="0"/>
                <a:sym typeface="Candara"/>
              </a:rPr>
              <a:t>MOTORES</a:t>
            </a:r>
            <a:endParaRPr sz="3200" dirty="0"/>
          </a:p>
        </p:txBody>
      </p:sp>
      <p:sp>
        <p:nvSpPr>
          <p:cNvPr id="42" name="Google Shape;555;p6">
            <a:extLst>
              <a:ext uri="{FF2B5EF4-FFF2-40B4-BE49-F238E27FC236}">
                <a16:creationId xmlns:a16="http://schemas.microsoft.com/office/drawing/2014/main" id="{495DC2E8-62F5-6A6A-5A50-8879FC264F78}"/>
              </a:ext>
            </a:extLst>
          </p:cNvPr>
          <p:cNvSpPr/>
          <p:nvPr/>
        </p:nvSpPr>
        <p:spPr>
          <a:xfrm>
            <a:off x="6164601" y="7203417"/>
            <a:ext cx="1639458" cy="410325"/>
          </a:xfrm>
          <a:prstGeom prst="roundRect">
            <a:avLst>
              <a:gd name="adj" fmla="val 16667"/>
            </a:avLst>
          </a:prstGeom>
          <a:solidFill>
            <a:srgbClr val="D8D8D8"/>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C4477"/>
              </a:buClr>
              <a:buSzPts val="1200"/>
            </a:pPr>
            <a:r>
              <a:rPr lang="es-MX" sz="1800" b="1" dirty="0">
                <a:solidFill>
                  <a:srgbClr val="2C4477"/>
                </a:solidFill>
                <a:latin typeface="Candara"/>
                <a:ea typeface="Candara"/>
                <a:cs typeface="Calibri" panose="020F0502020204030204" pitchFamily="34" charset="0"/>
                <a:sym typeface="Candara"/>
              </a:rPr>
              <a:t>MISIÓN</a:t>
            </a:r>
            <a:endParaRPr sz="1800" b="1" dirty="0">
              <a:solidFill>
                <a:srgbClr val="2C4477"/>
              </a:solidFill>
              <a:latin typeface="Candara"/>
              <a:ea typeface="Candara"/>
              <a:cs typeface="Calibri" panose="020F0502020204030204" pitchFamily="34" charset="0"/>
              <a:sym typeface="Candara"/>
            </a:endParaRPr>
          </a:p>
        </p:txBody>
      </p:sp>
      <p:sp>
        <p:nvSpPr>
          <p:cNvPr id="43" name="Google Shape;556;p6">
            <a:extLst>
              <a:ext uri="{FF2B5EF4-FFF2-40B4-BE49-F238E27FC236}">
                <a16:creationId xmlns:a16="http://schemas.microsoft.com/office/drawing/2014/main" id="{25A2CB9C-F702-D320-4F12-AE67EE376BCF}"/>
              </a:ext>
            </a:extLst>
          </p:cNvPr>
          <p:cNvSpPr/>
          <p:nvPr/>
        </p:nvSpPr>
        <p:spPr>
          <a:xfrm>
            <a:off x="6123831" y="7646290"/>
            <a:ext cx="1639458" cy="900672"/>
          </a:xfrm>
          <a:prstGeom prst="roundRect">
            <a:avLst>
              <a:gd name="adj" fmla="val 16667"/>
            </a:avLst>
          </a:prstGeom>
          <a:solidFill>
            <a:srgbClr val="D8D8D8"/>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C4477"/>
              </a:buClr>
              <a:buSzPts val="1000"/>
            </a:pPr>
            <a:r>
              <a:rPr lang="es-MX" sz="1400" b="1" dirty="0">
                <a:solidFill>
                  <a:srgbClr val="2C4477"/>
                </a:solidFill>
                <a:latin typeface="Candara"/>
                <a:ea typeface="Candara"/>
                <a:cs typeface="Calibri" panose="020F0502020204030204" pitchFamily="34" charset="0"/>
                <a:sym typeface="Candara"/>
              </a:rPr>
              <a:t>PROYECTO EDUCATIVO INSTITUCIONAL</a:t>
            </a:r>
            <a:endParaRPr sz="1400" b="1" dirty="0">
              <a:solidFill>
                <a:srgbClr val="2C4477"/>
              </a:solidFill>
              <a:latin typeface="Candara"/>
              <a:ea typeface="Candara"/>
              <a:cs typeface="Calibri" panose="020F0502020204030204" pitchFamily="34" charset="0"/>
              <a:sym typeface="Candara"/>
            </a:endParaRPr>
          </a:p>
        </p:txBody>
      </p:sp>
      <p:sp>
        <p:nvSpPr>
          <p:cNvPr id="44" name="Google Shape;558;p6">
            <a:extLst>
              <a:ext uri="{FF2B5EF4-FFF2-40B4-BE49-F238E27FC236}">
                <a16:creationId xmlns:a16="http://schemas.microsoft.com/office/drawing/2014/main" id="{73F243F5-6BBF-7006-4D8D-0C16712B3CF2}"/>
              </a:ext>
            </a:extLst>
          </p:cNvPr>
          <p:cNvSpPr/>
          <p:nvPr/>
        </p:nvSpPr>
        <p:spPr>
          <a:xfrm rot="4256518">
            <a:off x="10465316" y="6434705"/>
            <a:ext cx="1335440" cy="696361"/>
          </a:xfrm>
          <a:prstGeom prst="roundRect">
            <a:avLst>
              <a:gd name="adj" fmla="val 16667"/>
            </a:avLst>
          </a:prstGeom>
          <a:solidFill>
            <a:srgbClr val="D5DBE5"/>
          </a:solidFill>
          <a:ln>
            <a:noFill/>
          </a:ln>
          <a:effectLst>
            <a:outerShdw blurRad="12700" dist="12700" dir="5400000" rotWithShape="0">
              <a:srgbClr val="000000">
                <a:alpha val="49803"/>
              </a:srgbClr>
            </a:outerShdw>
          </a:effectLst>
        </p:spPr>
        <p:txBody>
          <a:bodyPr spcFirstLastPara="1" wrap="square" lIns="19050" tIns="19050" rIns="19050" bIns="19050" anchor="ctr" anchorCtr="0">
            <a:spAutoFit/>
          </a:bodyPr>
          <a:lstStyle/>
          <a:p>
            <a:pPr algn="ctr">
              <a:buClr>
                <a:srgbClr val="222A35"/>
              </a:buClr>
              <a:buSzPts val="1000"/>
            </a:pPr>
            <a:r>
              <a:rPr lang="es-MX" sz="1600" b="1" dirty="0">
                <a:solidFill>
                  <a:srgbClr val="222A35"/>
                </a:solidFill>
                <a:latin typeface="Candara"/>
                <a:ea typeface="Candara"/>
                <a:cs typeface="Calibri" panose="020F0502020204030204" pitchFamily="34" charset="0"/>
                <a:sym typeface="Candara"/>
              </a:rPr>
              <a:t>ESTRATEGIAS</a:t>
            </a:r>
            <a:endParaRPr sz="1600" b="1" dirty="0">
              <a:solidFill>
                <a:srgbClr val="222A35"/>
              </a:solidFill>
              <a:latin typeface="Candara"/>
              <a:ea typeface="Candara"/>
              <a:cs typeface="Calibri" panose="020F0502020204030204" pitchFamily="34" charset="0"/>
              <a:sym typeface="Candara"/>
            </a:endParaRPr>
          </a:p>
        </p:txBody>
      </p:sp>
      <p:sp>
        <p:nvSpPr>
          <p:cNvPr id="21" name="Rectángulo 20">
            <a:extLst>
              <a:ext uri="{FF2B5EF4-FFF2-40B4-BE49-F238E27FC236}">
                <a16:creationId xmlns:a16="http://schemas.microsoft.com/office/drawing/2014/main" id="{1691F1EB-CAD6-F8FD-F177-013C572B7B06}"/>
              </a:ext>
            </a:extLst>
          </p:cNvPr>
          <p:cNvSpPr/>
          <p:nvPr/>
        </p:nvSpPr>
        <p:spPr>
          <a:xfrm>
            <a:off x="1422400" y="3023897"/>
            <a:ext cx="10967712" cy="96507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800"/>
          </a:p>
        </p:txBody>
      </p:sp>
    </p:spTree>
    <p:extLst>
      <p:ext uri="{BB962C8B-B14F-4D97-AF65-F5344CB8AC3E}">
        <p14:creationId xmlns:p14="http://schemas.microsoft.com/office/powerpoint/2010/main" val="53407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 Título">
            <a:extLst>
              <a:ext uri="{FF2B5EF4-FFF2-40B4-BE49-F238E27FC236}">
                <a16:creationId xmlns:a16="http://schemas.microsoft.com/office/drawing/2014/main" id="{71702CE3-361A-8841-BE17-113985E7FA05}"/>
              </a:ext>
            </a:extLst>
          </p:cNvPr>
          <p:cNvSpPr txBox="1">
            <a:spLocks/>
          </p:cNvSpPr>
          <p:nvPr/>
        </p:nvSpPr>
        <p:spPr>
          <a:xfrm>
            <a:off x="2417651" y="904340"/>
            <a:ext cx="17308554" cy="1015663"/>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r>
              <a:rPr lang="es-ES" dirty="0"/>
              <a:t>LÍNEA 1. FORMACIÓN ACADÉMICA INTEGRAL</a:t>
            </a:r>
          </a:p>
        </p:txBody>
      </p:sp>
      <p:graphicFrame>
        <p:nvGraphicFramePr>
          <p:cNvPr id="37" name="Diagrama 36">
            <a:extLst>
              <a:ext uri="{FF2B5EF4-FFF2-40B4-BE49-F238E27FC236}">
                <a16:creationId xmlns:a16="http://schemas.microsoft.com/office/drawing/2014/main" id="{6D30D4E7-BA4A-0F46-A6E2-BEB1693A69ED}"/>
              </a:ext>
            </a:extLst>
          </p:cNvPr>
          <p:cNvGraphicFramePr/>
          <p:nvPr>
            <p:extLst>
              <p:ext uri="{D42A27DB-BD31-4B8C-83A1-F6EECF244321}">
                <p14:modId xmlns:p14="http://schemas.microsoft.com/office/powerpoint/2010/main" val="1292285491"/>
              </p:ext>
            </p:extLst>
          </p:nvPr>
        </p:nvGraphicFramePr>
        <p:xfrm>
          <a:off x="3128211" y="3272581"/>
          <a:ext cx="19202399" cy="7988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 name="CuadroTexto 58">
            <a:extLst>
              <a:ext uri="{FF2B5EF4-FFF2-40B4-BE49-F238E27FC236}">
                <a16:creationId xmlns:a16="http://schemas.microsoft.com/office/drawing/2014/main" id="{08592B74-6CFB-314C-90EC-C2300C2F12B9}"/>
              </a:ext>
            </a:extLst>
          </p:cNvPr>
          <p:cNvSpPr txBox="1"/>
          <p:nvPr/>
        </p:nvSpPr>
        <p:spPr>
          <a:xfrm>
            <a:off x="495505" y="7196658"/>
            <a:ext cx="3844291" cy="1446550"/>
          </a:xfrm>
          <a:prstGeom prst="rect">
            <a:avLst/>
          </a:prstGeom>
          <a:noFill/>
        </p:spPr>
        <p:txBody>
          <a:bodyPr>
            <a:spAutoFit/>
          </a:bodyPr>
          <a:lstStyle/>
          <a:p>
            <a:pPr algn="ctr" defTabSz="1097280" hangingPunct="1">
              <a:lnSpc>
                <a:spcPct val="100000"/>
              </a:lnSpc>
              <a:defRPr/>
            </a:pPr>
            <a:r>
              <a:rPr lang="es-ES_tradnl" sz="4400" b="1" kern="1200" dirty="0">
                <a:solidFill>
                  <a:srgbClr val="F79646">
                    <a:lumMod val="75000"/>
                  </a:srgbClr>
                </a:solidFill>
                <a:latin typeface="Century Gothic" panose="020B0502020202020204" pitchFamily="34" charset="0"/>
                <a:ea typeface="+mn-ea"/>
                <a:cs typeface="+mn-cs"/>
              </a:rPr>
              <a:t>Motores de Desarrollo</a:t>
            </a:r>
          </a:p>
        </p:txBody>
      </p:sp>
      <p:sp>
        <p:nvSpPr>
          <p:cNvPr id="61" name="AutoShape 2" descr="esultado de imagen para formaciÃ³n integral">
            <a:extLst>
              <a:ext uri="{FF2B5EF4-FFF2-40B4-BE49-F238E27FC236}">
                <a16:creationId xmlns:a16="http://schemas.microsoft.com/office/drawing/2014/main" id="{E098BF32-F0BE-FD42-9B3B-A5CAADF09A6F}"/>
              </a:ext>
            </a:extLst>
          </p:cNvPr>
          <p:cNvSpPr>
            <a:spLocks noChangeAspect="1" noChangeArrowheads="1"/>
          </p:cNvSpPr>
          <p:nvPr/>
        </p:nvSpPr>
        <p:spPr bwMode="auto">
          <a:xfrm>
            <a:off x="1219200" y="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5" name="AutoShape 14" descr="esultado de imagen para excelencia acadÃ©mica">
            <a:extLst>
              <a:ext uri="{FF2B5EF4-FFF2-40B4-BE49-F238E27FC236}">
                <a16:creationId xmlns:a16="http://schemas.microsoft.com/office/drawing/2014/main" id="{2309119F-4B25-EC46-B768-355DC3EB0D9D}"/>
              </a:ext>
            </a:extLst>
          </p:cNvPr>
          <p:cNvSpPr>
            <a:spLocks noChangeAspect="1" noChangeArrowheads="1"/>
          </p:cNvSpPr>
          <p:nvPr/>
        </p:nvSpPr>
        <p:spPr bwMode="auto">
          <a:xfrm>
            <a:off x="1584960" y="36576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1097280" eaLnBrk="1" fontAlgn="base" latinLnBrk="0" hangingPunct="1">
              <a:lnSpc>
                <a:spcPct val="100000"/>
              </a:lnSpc>
              <a:spcBef>
                <a:spcPct val="0"/>
              </a:spcBef>
              <a:spcAft>
                <a:spcPct val="0"/>
              </a:spcAft>
              <a:buClrTx/>
              <a:buSzTx/>
              <a:buFontTx/>
              <a:buNone/>
              <a:tabLst/>
              <a:defRPr/>
            </a:pPr>
            <a:endParaRPr kumimoji="0" lang="es-ES_tradnl" altLang="es-CO" sz="432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62" name="Picture 8" descr="esultado de imagen para formaciÃ³n integral">
            <a:extLst>
              <a:ext uri="{FF2B5EF4-FFF2-40B4-BE49-F238E27FC236}">
                <a16:creationId xmlns:a16="http://schemas.microsoft.com/office/drawing/2014/main" id="{0C3C6C56-37BE-B94B-BEFD-B740611BE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46286" y="9923027"/>
            <a:ext cx="1135678" cy="133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79A104A1-6010-0D23-AD7F-DCAACFE28EFB}"/>
              </a:ext>
            </a:extLst>
          </p:cNvPr>
          <p:cNvPicPr>
            <a:picLocks noChangeAspect="1"/>
          </p:cNvPicPr>
          <p:nvPr/>
        </p:nvPicPr>
        <p:blipFill rotWithShape="1">
          <a:blip r:embed="rId8"/>
          <a:srcRect l="9589" t="9617" r="4795" b="10690"/>
          <a:stretch/>
        </p:blipFill>
        <p:spPr>
          <a:xfrm>
            <a:off x="16790154" y="3336693"/>
            <a:ext cx="1337668" cy="1310159"/>
          </a:xfrm>
          <a:prstGeom prst="rect">
            <a:avLst/>
          </a:prstGeom>
        </p:spPr>
      </p:pic>
      <p:pic>
        <p:nvPicPr>
          <p:cNvPr id="4" name="Imagen 3">
            <a:extLst>
              <a:ext uri="{FF2B5EF4-FFF2-40B4-BE49-F238E27FC236}">
                <a16:creationId xmlns:a16="http://schemas.microsoft.com/office/drawing/2014/main" id="{9831189D-3D73-3358-0EF4-56C600D43F08}"/>
              </a:ext>
            </a:extLst>
          </p:cNvPr>
          <p:cNvPicPr>
            <a:picLocks noChangeAspect="1"/>
          </p:cNvPicPr>
          <p:nvPr/>
        </p:nvPicPr>
        <p:blipFill>
          <a:blip r:embed="rId9"/>
          <a:stretch>
            <a:fillRect/>
          </a:stretch>
        </p:blipFill>
        <p:spPr>
          <a:xfrm>
            <a:off x="17458988" y="5005554"/>
            <a:ext cx="1219541" cy="1310159"/>
          </a:xfrm>
          <a:prstGeom prst="rect">
            <a:avLst/>
          </a:prstGeom>
        </p:spPr>
      </p:pic>
      <p:pic>
        <p:nvPicPr>
          <p:cNvPr id="5" name="Imagen 4">
            <a:extLst>
              <a:ext uri="{FF2B5EF4-FFF2-40B4-BE49-F238E27FC236}">
                <a16:creationId xmlns:a16="http://schemas.microsoft.com/office/drawing/2014/main" id="{CB01AAB6-F73F-1784-3E21-5AC02FF93413}"/>
              </a:ext>
            </a:extLst>
          </p:cNvPr>
          <p:cNvPicPr>
            <a:picLocks noChangeAspect="1"/>
          </p:cNvPicPr>
          <p:nvPr/>
        </p:nvPicPr>
        <p:blipFill>
          <a:blip r:embed="rId10"/>
          <a:stretch>
            <a:fillRect/>
          </a:stretch>
        </p:blipFill>
        <p:spPr>
          <a:xfrm>
            <a:off x="19726205" y="8255787"/>
            <a:ext cx="1338392" cy="1338392"/>
          </a:xfrm>
          <a:prstGeom prst="rect">
            <a:avLst/>
          </a:prstGeom>
        </p:spPr>
      </p:pic>
      <p:pic>
        <p:nvPicPr>
          <p:cNvPr id="6" name="Imagen 5">
            <a:extLst>
              <a:ext uri="{FF2B5EF4-FFF2-40B4-BE49-F238E27FC236}">
                <a16:creationId xmlns:a16="http://schemas.microsoft.com/office/drawing/2014/main" id="{C3F6F16C-3543-840F-2868-2C4D432A7A31}"/>
              </a:ext>
            </a:extLst>
          </p:cNvPr>
          <p:cNvPicPr>
            <a:picLocks noChangeAspect="1"/>
          </p:cNvPicPr>
          <p:nvPr/>
        </p:nvPicPr>
        <p:blipFill rotWithShape="1">
          <a:blip r:embed="rId11"/>
          <a:srcRect l="20191" t="4797" r="16404" b="11635"/>
          <a:stretch/>
        </p:blipFill>
        <p:spPr>
          <a:xfrm>
            <a:off x="18865730" y="6616778"/>
            <a:ext cx="988933" cy="1310160"/>
          </a:xfrm>
          <a:prstGeom prst="rect">
            <a:avLst/>
          </a:prstGeom>
        </p:spPr>
      </p:pic>
    </p:spTree>
    <p:extLst>
      <p:ext uri="{BB962C8B-B14F-4D97-AF65-F5344CB8AC3E}">
        <p14:creationId xmlns:p14="http://schemas.microsoft.com/office/powerpoint/2010/main" val="342225804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616;p8">
            <a:extLst>
              <a:ext uri="{FF2B5EF4-FFF2-40B4-BE49-F238E27FC236}">
                <a16:creationId xmlns:a16="http://schemas.microsoft.com/office/drawing/2014/main" id="{9C65FF94-A3AE-4755-A768-F84B5627CC79}"/>
              </a:ext>
            </a:extLst>
          </p:cNvPr>
          <p:cNvSpPr txBox="1"/>
          <p:nvPr/>
        </p:nvSpPr>
        <p:spPr>
          <a:xfrm>
            <a:off x="1650196" y="9165885"/>
            <a:ext cx="7390932" cy="886235"/>
          </a:xfrm>
          <a:prstGeom prst="rect">
            <a:avLst/>
          </a:prstGeom>
          <a:noFill/>
          <a:ln>
            <a:noFill/>
          </a:ln>
        </p:spPr>
        <p:txBody>
          <a:bodyPr spcFirstLastPara="1" wrap="square" lIns="365700" tIns="182800" rIns="365700" bIns="182800" anchor="t" anchorCtr="0">
            <a:spAutoFit/>
          </a:bodyPr>
          <a:lstStyle/>
          <a:p>
            <a:pPr algn="l"/>
            <a:r>
              <a:rPr lang="es-MX" sz="2800" b="1" dirty="0">
                <a:solidFill>
                  <a:srgbClr val="002060"/>
                </a:solidFill>
                <a:latin typeface="+mj-lt"/>
                <a:cs typeface="Calibri"/>
                <a:sym typeface="Calibri"/>
              </a:rPr>
              <a:t>M3. Regionalización en contexto</a:t>
            </a:r>
            <a:endParaRPr sz="2800" b="1" dirty="0">
              <a:solidFill>
                <a:srgbClr val="002060"/>
              </a:solidFill>
              <a:latin typeface="+mj-lt"/>
              <a:cs typeface="Calibri"/>
              <a:sym typeface="Calibri"/>
            </a:endParaRPr>
          </a:p>
        </p:txBody>
      </p:sp>
      <p:sp>
        <p:nvSpPr>
          <p:cNvPr id="15" name="Google Shape;617;p8">
            <a:extLst>
              <a:ext uri="{FF2B5EF4-FFF2-40B4-BE49-F238E27FC236}">
                <a16:creationId xmlns:a16="http://schemas.microsoft.com/office/drawing/2014/main" id="{426F614E-87FE-AF6E-B431-43A3E11192F3}"/>
              </a:ext>
            </a:extLst>
          </p:cNvPr>
          <p:cNvSpPr txBox="1"/>
          <p:nvPr/>
        </p:nvSpPr>
        <p:spPr>
          <a:xfrm>
            <a:off x="1650197" y="9805514"/>
            <a:ext cx="8819682" cy="2585162"/>
          </a:xfrm>
          <a:prstGeom prst="rect">
            <a:avLst/>
          </a:prstGeom>
          <a:noFill/>
          <a:ln>
            <a:noFill/>
          </a:ln>
        </p:spPr>
        <p:txBody>
          <a:bodyPr spcFirstLastPara="1" wrap="square" lIns="365700" tIns="182800" rIns="365700" bIns="182800" anchor="t"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buClr>
                <a:schemeClr val="dk1"/>
              </a:buClr>
              <a:buSzPts val="1600"/>
              <a:buFont typeface="Arial"/>
              <a:buChar char="•"/>
              <a:defRPr>
                <a:solidFill>
                  <a:schemeClr val="accent6">
                    <a:lumMod val="75000"/>
                  </a:schemeClr>
                </a:solidFill>
                <a:latin typeface="Calibri"/>
                <a:ea typeface="Calibri"/>
                <a:cs typeface="Calibri"/>
              </a:defRPr>
            </a:lvl1pPr>
          </a:lstStyle>
          <a:p>
            <a:pPr algn="just"/>
            <a:r>
              <a:rPr lang="es-MX" dirty="0">
                <a:solidFill>
                  <a:schemeClr val="bg2">
                    <a:lumMod val="50000"/>
                  </a:schemeClr>
                </a:solidFill>
                <a:latin typeface="+mj-lt"/>
                <a:sym typeface="Calibri"/>
              </a:rPr>
              <a:t>Impulsar el desarrollo regional a través de mínimo 40 convenios y/o venta de servicio, que propendan entre otros aspectos a la formación académica en región y al mejoramiento de los resultados de las pruebas Saber 11 de las instituciones educativas de la región.</a:t>
            </a:r>
            <a:endParaRPr dirty="0">
              <a:solidFill>
                <a:schemeClr val="bg2">
                  <a:lumMod val="50000"/>
                </a:schemeClr>
              </a:solidFill>
              <a:latin typeface="+mj-lt"/>
              <a:sym typeface="Calibri"/>
            </a:endParaRPr>
          </a:p>
        </p:txBody>
      </p:sp>
      <p:sp>
        <p:nvSpPr>
          <p:cNvPr id="16" name="Google Shape;618;p8">
            <a:extLst>
              <a:ext uri="{FF2B5EF4-FFF2-40B4-BE49-F238E27FC236}">
                <a16:creationId xmlns:a16="http://schemas.microsoft.com/office/drawing/2014/main" id="{8CE7D543-4CFB-F6A0-D8AC-50F37A22845E}"/>
              </a:ext>
            </a:extLst>
          </p:cNvPr>
          <p:cNvSpPr txBox="1"/>
          <p:nvPr/>
        </p:nvSpPr>
        <p:spPr>
          <a:xfrm>
            <a:off x="8746278" y="2262999"/>
            <a:ext cx="8483600" cy="886235"/>
          </a:xfrm>
          <a:prstGeom prst="rect">
            <a:avLst/>
          </a:prstGeom>
          <a:noFill/>
          <a:ln>
            <a:noFill/>
          </a:ln>
        </p:spPr>
        <p:txBody>
          <a:bodyPr spcFirstLastPara="1" wrap="square" lIns="365700" tIns="182800" rIns="365700" bIns="182800" anchor="t" anchorCtr="0">
            <a:spAutoFit/>
          </a:bodyPr>
          <a:lstStyle/>
          <a:p>
            <a:r>
              <a:rPr lang="es-MX" sz="2800" b="1" dirty="0">
                <a:solidFill>
                  <a:srgbClr val="2F5496"/>
                </a:solidFill>
                <a:latin typeface="+mj-lt"/>
                <a:cs typeface="Calibri"/>
                <a:sym typeface="Calibri"/>
              </a:rPr>
              <a:t>M1. Internacionalización y Multilingüismo</a:t>
            </a:r>
            <a:endParaRPr sz="2800" b="1" dirty="0">
              <a:solidFill>
                <a:srgbClr val="2F5496"/>
              </a:solidFill>
              <a:latin typeface="+mj-lt"/>
              <a:cs typeface="Calibri"/>
              <a:sym typeface="Calibri"/>
            </a:endParaRPr>
          </a:p>
        </p:txBody>
      </p:sp>
      <p:sp>
        <p:nvSpPr>
          <p:cNvPr id="17" name="Google Shape;620;p8">
            <a:extLst>
              <a:ext uri="{FF2B5EF4-FFF2-40B4-BE49-F238E27FC236}">
                <a16:creationId xmlns:a16="http://schemas.microsoft.com/office/drawing/2014/main" id="{5F46BEBC-6977-927E-C24B-4C709AA76E95}"/>
              </a:ext>
            </a:extLst>
          </p:cNvPr>
          <p:cNvSpPr txBox="1"/>
          <p:nvPr/>
        </p:nvSpPr>
        <p:spPr>
          <a:xfrm>
            <a:off x="8522755" y="2968657"/>
            <a:ext cx="11718578" cy="3914756"/>
          </a:xfrm>
          <a:prstGeom prst="rect">
            <a:avLst/>
          </a:prstGeom>
          <a:noFill/>
          <a:ln>
            <a:noFill/>
          </a:ln>
        </p:spPr>
        <p:txBody>
          <a:bodyPr spcFirstLastPara="1" wrap="square" lIns="365700" tIns="182800" rIns="365700" bIns="182800" anchor="t"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buClr>
                <a:schemeClr val="dk1"/>
              </a:buClr>
              <a:buSzPts val="1600"/>
              <a:buFont typeface="Arial"/>
              <a:buChar char="•"/>
              <a:defRPr>
                <a:solidFill>
                  <a:schemeClr val="accent6">
                    <a:lumMod val="75000"/>
                  </a:schemeClr>
                </a:solidFill>
                <a:latin typeface="Calibri"/>
                <a:ea typeface="Calibri"/>
                <a:cs typeface="Calibri"/>
              </a:defRPr>
            </a:lvl1pPr>
          </a:lstStyle>
          <a:p>
            <a:pPr algn="just"/>
            <a:r>
              <a:rPr lang="es-MX" dirty="0">
                <a:solidFill>
                  <a:schemeClr val="bg2">
                    <a:lumMod val="50000"/>
                  </a:schemeClr>
                </a:solidFill>
                <a:latin typeface="+mj-lt"/>
                <a:sym typeface="Calibri"/>
              </a:rPr>
              <a:t>Garantizar la Política de Enseñanza aprendizaje y evaluación de Lenguas Extranjeras para que mínimo 7000 estudiantes logren culminar los cursos de inglés establecidos, asimismo que 300 estudiantes de Licenciatura en Lenguas Extranjeras se formen mediante el Programa de Inmersión en inglés. </a:t>
            </a:r>
            <a:endParaRPr dirty="0">
              <a:solidFill>
                <a:schemeClr val="bg2">
                  <a:lumMod val="50000"/>
                </a:schemeClr>
              </a:solidFill>
              <a:latin typeface="+mj-lt"/>
            </a:endParaRPr>
          </a:p>
          <a:p>
            <a:pPr algn="just"/>
            <a:r>
              <a:rPr lang="es-MX" dirty="0">
                <a:solidFill>
                  <a:schemeClr val="bg2">
                    <a:lumMod val="50000"/>
                  </a:schemeClr>
                </a:solidFill>
                <a:latin typeface="+mj-lt"/>
                <a:sym typeface="Calibri"/>
              </a:rPr>
              <a:t>Fomentar la internacionalización curricular garantizando el 40% de los programas académicos con componente internacional. Asimismo, propender que el 60% de los programas desarrollen actividades con componente internacional desde el aula y de manera extracurricular.</a:t>
            </a:r>
            <a:endParaRPr dirty="0">
              <a:solidFill>
                <a:schemeClr val="bg2">
                  <a:lumMod val="50000"/>
                </a:schemeClr>
              </a:solidFill>
              <a:latin typeface="+mj-lt"/>
            </a:endParaRPr>
          </a:p>
        </p:txBody>
      </p:sp>
      <p:sp>
        <p:nvSpPr>
          <p:cNvPr id="18" name="Google Shape;639;p9">
            <a:extLst>
              <a:ext uri="{FF2B5EF4-FFF2-40B4-BE49-F238E27FC236}">
                <a16:creationId xmlns:a16="http://schemas.microsoft.com/office/drawing/2014/main" id="{ABD297D7-CFA0-E30B-3030-44E7156637EA}"/>
              </a:ext>
            </a:extLst>
          </p:cNvPr>
          <p:cNvSpPr txBox="1"/>
          <p:nvPr/>
        </p:nvSpPr>
        <p:spPr>
          <a:xfrm>
            <a:off x="12474877" y="7655096"/>
            <a:ext cx="10457758" cy="886235"/>
          </a:xfrm>
          <a:prstGeom prst="rect">
            <a:avLst/>
          </a:prstGeom>
          <a:noFill/>
          <a:ln>
            <a:noFill/>
          </a:ln>
        </p:spPr>
        <p:txBody>
          <a:bodyPr spcFirstLastPara="1" wrap="square" lIns="365700" tIns="182800" rIns="365700" bIns="182800" anchor="t" anchorCtr="0">
            <a:spAutoFit/>
          </a:bodyPr>
          <a:lstStyle/>
          <a:p>
            <a:pPr algn="l"/>
            <a:r>
              <a:rPr lang="es-MX" sz="2800" b="1" dirty="0">
                <a:solidFill>
                  <a:srgbClr val="9CC2E5"/>
                </a:solidFill>
                <a:latin typeface="+mj-lt"/>
                <a:ea typeface="Calibri"/>
                <a:cs typeface="Calibri"/>
                <a:sym typeface="Calibri"/>
              </a:rPr>
              <a:t>M2. Transformación digital</a:t>
            </a:r>
          </a:p>
        </p:txBody>
      </p:sp>
      <p:sp>
        <p:nvSpPr>
          <p:cNvPr id="19" name="Google Shape;640;p9">
            <a:extLst>
              <a:ext uri="{FF2B5EF4-FFF2-40B4-BE49-F238E27FC236}">
                <a16:creationId xmlns:a16="http://schemas.microsoft.com/office/drawing/2014/main" id="{9A67CAD1-73F3-3A8F-020E-D6823F133C5A}"/>
              </a:ext>
            </a:extLst>
          </p:cNvPr>
          <p:cNvSpPr txBox="1"/>
          <p:nvPr/>
        </p:nvSpPr>
        <p:spPr>
          <a:xfrm>
            <a:off x="12474877" y="8304028"/>
            <a:ext cx="11013306" cy="3471558"/>
          </a:xfrm>
          <a:prstGeom prst="rect">
            <a:avLst/>
          </a:prstGeom>
          <a:noFill/>
          <a:ln>
            <a:noFill/>
          </a:ln>
        </p:spPr>
        <p:txBody>
          <a:bodyPr spcFirstLastPara="1" wrap="square" lIns="365700" tIns="182800" rIns="365700" bIns="182800" anchor="t"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lang="es-CO" sz="1800" b="0" i="0" u="none" strike="noStrike" cap="none" spc="0" normalizeH="0" baseline="0">
                <a:ln>
                  <a:noFill/>
                </a:ln>
                <a:solidFill>
                  <a:srgbClr val="000000"/>
                </a:solidFill>
                <a:effectLst/>
                <a:uFillTx/>
              </a:defRPr>
            </a:defPPr>
            <a:lvl1pPr marL="342900" indent="-342900">
              <a:buClr>
                <a:schemeClr val="dk1"/>
              </a:buClr>
              <a:buSzPts val="1600"/>
              <a:buFont typeface="Arial"/>
              <a:buChar char="•"/>
              <a:defRPr sz="1200">
                <a:solidFill>
                  <a:schemeClr val="bg2">
                    <a:lumMod val="50000"/>
                  </a:schemeClr>
                </a:solidFill>
                <a:latin typeface="+mj-lt"/>
                <a:ea typeface="Calibri"/>
                <a:cs typeface="Calibri"/>
              </a:defRPr>
            </a:lvl1pPr>
          </a:lstStyle>
          <a:p>
            <a:pPr algn="just"/>
            <a:r>
              <a:rPr lang="es-MX" sz="2400" dirty="0">
                <a:sym typeface="Calibri"/>
              </a:rPr>
              <a:t>Lograr que al menos el 50% de los programas académicos apliquen prácticas de innovación educativa y crear al menos 800  recursos digitales para la docencia con impacto positivo en la población.</a:t>
            </a:r>
            <a:endParaRPr sz="2400" dirty="0"/>
          </a:p>
          <a:p>
            <a:pPr algn="just"/>
            <a:r>
              <a:rPr lang="es-MX" sz="2400" dirty="0">
                <a:sym typeface="Calibri"/>
              </a:rPr>
              <a:t>Incluir mínimo 30 cursos en línea masivos y abiertos MOOC como electivas de contexto con temáticas relacionadas con economía de bienestar, valores ético-morales, emprendimiento social y desarrollo endógeno.</a:t>
            </a:r>
            <a:endParaRPr sz="2400" dirty="0"/>
          </a:p>
        </p:txBody>
      </p:sp>
      <p:grpSp>
        <p:nvGrpSpPr>
          <p:cNvPr id="32" name="Grupo 31">
            <a:extLst>
              <a:ext uri="{FF2B5EF4-FFF2-40B4-BE49-F238E27FC236}">
                <a16:creationId xmlns:a16="http://schemas.microsoft.com/office/drawing/2014/main" id="{DBC424CA-289A-5AD2-D465-2BCFD2C31426}"/>
              </a:ext>
            </a:extLst>
          </p:cNvPr>
          <p:cNvGrpSpPr/>
          <p:nvPr/>
        </p:nvGrpSpPr>
        <p:grpSpPr>
          <a:xfrm>
            <a:off x="602027" y="1979120"/>
            <a:ext cx="6814774" cy="6108336"/>
            <a:chOff x="625311" y="2090202"/>
            <a:chExt cx="7062714" cy="6586599"/>
          </a:xfrm>
        </p:grpSpPr>
        <p:sp>
          <p:nvSpPr>
            <p:cNvPr id="33" name="Google Shape;601;p8">
              <a:extLst>
                <a:ext uri="{FF2B5EF4-FFF2-40B4-BE49-F238E27FC236}">
                  <a16:creationId xmlns:a16="http://schemas.microsoft.com/office/drawing/2014/main" id="{B1274F44-8712-6614-E768-6A50EA9A9BDF}"/>
                </a:ext>
              </a:extLst>
            </p:cNvPr>
            <p:cNvSpPr/>
            <p:nvPr/>
          </p:nvSpPr>
          <p:spPr>
            <a:xfrm>
              <a:off x="2138056" y="3772460"/>
              <a:ext cx="4000472" cy="3456168"/>
            </a:xfrm>
            <a:prstGeom prst="ellipse">
              <a:avLst/>
            </a:prstGeom>
            <a:solidFill>
              <a:srgbClr val="FFFFFF"/>
            </a:solidFill>
            <a:ln>
              <a:noFill/>
            </a:ln>
            <a:effectLst>
              <a:outerShdw blurRad="50800" dist="38100" dir="2700000" algn="tl" rotWithShape="0">
                <a:srgbClr val="000000">
                  <a:alpha val="40000"/>
                </a:srgbClr>
              </a:outerShdw>
            </a:effectLst>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4" name="Google Shape;602;p8">
              <a:extLst>
                <a:ext uri="{FF2B5EF4-FFF2-40B4-BE49-F238E27FC236}">
                  <a16:creationId xmlns:a16="http://schemas.microsoft.com/office/drawing/2014/main" id="{72CB722B-09E6-49CE-18D9-ACA1A7C7582E}"/>
                </a:ext>
              </a:extLst>
            </p:cNvPr>
            <p:cNvSpPr/>
            <p:nvPr/>
          </p:nvSpPr>
          <p:spPr>
            <a:xfrm>
              <a:off x="2620539" y="2418301"/>
              <a:ext cx="3043902" cy="1841382"/>
            </a:xfrm>
            <a:custGeom>
              <a:avLst/>
              <a:gdLst/>
              <a:ahLst/>
              <a:cxnLst/>
              <a:rect l="l" t="t" r="r" b="b"/>
              <a:pathLst>
                <a:path w="1535199" h="1074963" extrusionOk="0">
                  <a:moveTo>
                    <a:pt x="463293" y="134"/>
                  </a:moveTo>
                  <a:lnTo>
                    <a:pt x="454745" y="15884"/>
                  </a:lnTo>
                  <a:cubicBezTo>
                    <a:pt x="437564" y="56504"/>
                    <a:pt x="428063" y="101164"/>
                    <a:pt x="428063" y="148042"/>
                  </a:cubicBezTo>
                  <a:lnTo>
                    <a:pt x="434463" y="211531"/>
                  </a:lnTo>
                  <a:lnTo>
                    <a:pt x="436192" y="229848"/>
                  </a:lnTo>
                  <a:cubicBezTo>
                    <a:pt x="448369" y="293750"/>
                    <a:pt x="477908" y="351927"/>
                    <a:pt x="519380" y="398225"/>
                  </a:cubicBezTo>
                  <a:cubicBezTo>
                    <a:pt x="509631" y="401466"/>
                    <a:pt x="499882" y="403086"/>
                    <a:pt x="490133" y="404707"/>
                  </a:cubicBezTo>
                  <a:cubicBezTo>
                    <a:pt x="446225" y="414481"/>
                    <a:pt x="428365" y="464817"/>
                    <a:pt x="454336" y="500570"/>
                  </a:cubicBezTo>
                  <a:lnTo>
                    <a:pt x="655785" y="776713"/>
                  </a:lnTo>
                  <a:cubicBezTo>
                    <a:pt x="715916" y="859561"/>
                    <a:pt x="696418" y="973301"/>
                    <a:pt x="615152" y="1033411"/>
                  </a:cubicBezTo>
                  <a:lnTo>
                    <a:pt x="607041" y="1039893"/>
                  </a:lnTo>
                  <a:cubicBezTo>
                    <a:pt x="524215" y="1100004"/>
                    <a:pt x="410505" y="1080507"/>
                    <a:pt x="350374" y="999279"/>
                  </a:cubicBezTo>
                  <a:lnTo>
                    <a:pt x="71013" y="615878"/>
                  </a:lnTo>
                  <a:cubicBezTo>
                    <a:pt x="-75220" y="416101"/>
                    <a:pt x="14158" y="130184"/>
                    <a:pt x="249689" y="53817"/>
                  </a:cubicBezTo>
                  <a:cubicBezTo>
                    <a:pt x="290302" y="40410"/>
                    <a:pt x="331725" y="28528"/>
                    <a:pt x="373831" y="18247"/>
                  </a:cubicBezTo>
                  <a:close/>
                  <a:moveTo>
                    <a:pt x="1071804" y="0"/>
                  </a:moveTo>
                  <a:lnTo>
                    <a:pt x="1161949" y="18247"/>
                  </a:lnTo>
                  <a:cubicBezTo>
                    <a:pt x="1204063" y="28528"/>
                    <a:pt x="1245490" y="40410"/>
                    <a:pt x="1286104" y="53817"/>
                  </a:cubicBezTo>
                  <a:cubicBezTo>
                    <a:pt x="1519997" y="131804"/>
                    <a:pt x="1609374" y="416101"/>
                    <a:pt x="1466418" y="615878"/>
                  </a:cubicBezTo>
                  <a:lnTo>
                    <a:pt x="1190253" y="997659"/>
                  </a:lnTo>
                  <a:cubicBezTo>
                    <a:pt x="1130123" y="1078886"/>
                    <a:pt x="1014853" y="1098383"/>
                    <a:pt x="933587" y="1038273"/>
                  </a:cubicBezTo>
                  <a:lnTo>
                    <a:pt x="930311" y="1035032"/>
                  </a:lnTo>
                  <a:cubicBezTo>
                    <a:pt x="849123" y="974921"/>
                    <a:pt x="829626" y="859561"/>
                    <a:pt x="889756" y="778333"/>
                  </a:cubicBezTo>
                  <a:lnTo>
                    <a:pt x="1089568" y="502190"/>
                  </a:lnTo>
                  <a:cubicBezTo>
                    <a:pt x="1115539" y="468058"/>
                    <a:pt x="1096041" y="416101"/>
                    <a:pt x="1053770" y="406327"/>
                  </a:cubicBezTo>
                  <a:cubicBezTo>
                    <a:pt x="1042462" y="404707"/>
                    <a:pt x="1029437" y="401466"/>
                    <a:pt x="1018051" y="399845"/>
                  </a:cubicBezTo>
                  <a:cubicBezTo>
                    <a:pt x="1073268" y="338114"/>
                    <a:pt x="1107428" y="256887"/>
                    <a:pt x="1107428" y="165884"/>
                  </a:cubicBezTo>
                  <a:cubicBezTo>
                    <a:pt x="1107428" y="161023"/>
                    <a:pt x="1107428" y="156162"/>
                    <a:pt x="1107428" y="151301"/>
                  </a:cubicBezTo>
                  <a:lnTo>
                    <a:pt x="1105271" y="166254"/>
                  </a:lnTo>
                  <a:lnTo>
                    <a:pt x="1107107" y="148042"/>
                  </a:lnTo>
                  <a:cubicBezTo>
                    <a:pt x="1107107" y="101164"/>
                    <a:pt x="1097607" y="56504"/>
                    <a:pt x="1080426" y="15884"/>
                  </a:cubicBezTo>
                  <a:close/>
                </a:path>
              </a:pathLst>
            </a:custGeom>
            <a:solidFill>
              <a:srgbClr val="2F5597"/>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5" name="Google Shape;603;p8">
              <a:extLst>
                <a:ext uri="{FF2B5EF4-FFF2-40B4-BE49-F238E27FC236}">
                  <a16:creationId xmlns:a16="http://schemas.microsoft.com/office/drawing/2014/main" id="{9C725E1F-E8E6-425D-4B47-257C318F1997}"/>
                </a:ext>
              </a:extLst>
            </p:cNvPr>
            <p:cNvSpPr/>
            <p:nvPr/>
          </p:nvSpPr>
          <p:spPr>
            <a:xfrm>
              <a:off x="741622" y="3515420"/>
              <a:ext cx="2415112" cy="2554192"/>
            </a:xfrm>
            <a:custGeom>
              <a:avLst/>
              <a:gdLst/>
              <a:ahLst/>
              <a:cxnLst/>
              <a:rect l="l" t="t" r="r" b="b"/>
              <a:pathLst>
                <a:path w="1218068" h="1491088" extrusionOk="0">
                  <a:moveTo>
                    <a:pt x="18402" y="878807"/>
                  </a:moveTo>
                  <a:lnTo>
                    <a:pt x="41288" y="906546"/>
                  </a:lnTo>
                  <a:cubicBezTo>
                    <a:pt x="72009" y="937267"/>
                    <a:pt x="108589" y="962128"/>
                    <a:pt x="149209" y="979309"/>
                  </a:cubicBezTo>
                  <a:lnTo>
                    <a:pt x="186212" y="990795"/>
                  </a:lnTo>
                  <a:lnTo>
                    <a:pt x="162479" y="985449"/>
                  </a:lnTo>
                  <a:cubicBezTo>
                    <a:pt x="167312" y="988712"/>
                    <a:pt x="170592" y="990343"/>
                    <a:pt x="175425" y="991975"/>
                  </a:cubicBezTo>
                  <a:cubicBezTo>
                    <a:pt x="255053" y="1021192"/>
                    <a:pt x="336292" y="1022823"/>
                    <a:pt x="409362" y="998500"/>
                  </a:cubicBezTo>
                  <a:cubicBezTo>
                    <a:pt x="409362" y="1004952"/>
                    <a:pt x="407751" y="1009846"/>
                    <a:pt x="407751" y="1014740"/>
                  </a:cubicBezTo>
                  <a:cubicBezTo>
                    <a:pt x="404529" y="1058566"/>
                    <a:pt x="446760" y="1091046"/>
                    <a:pt x="488990" y="1078069"/>
                  </a:cubicBezTo>
                  <a:lnTo>
                    <a:pt x="804110" y="975735"/>
                  </a:lnTo>
                  <a:cubicBezTo>
                    <a:pt x="899963" y="943255"/>
                    <a:pt x="1003929" y="996869"/>
                    <a:pt x="1034825" y="1092678"/>
                  </a:cubicBezTo>
                  <a:lnTo>
                    <a:pt x="1036436" y="1099204"/>
                  </a:lnTo>
                  <a:cubicBezTo>
                    <a:pt x="1068943" y="1195012"/>
                    <a:pt x="1015321" y="1298978"/>
                    <a:pt x="919467" y="1329901"/>
                  </a:cubicBezTo>
                  <a:lnTo>
                    <a:pt x="479209" y="1472799"/>
                  </a:lnTo>
                  <a:cubicBezTo>
                    <a:pt x="245330" y="1549179"/>
                    <a:pt x="1611" y="1376990"/>
                    <a:pt x="0" y="1130052"/>
                  </a:cubicBezTo>
                  <a:cubicBezTo>
                    <a:pt x="0" y="1128421"/>
                    <a:pt x="0" y="1125158"/>
                    <a:pt x="0" y="1123527"/>
                  </a:cubicBezTo>
                  <a:cubicBezTo>
                    <a:pt x="0" y="1078449"/>
                    <a:pt x="1777" y="1033778"/>
                    <a:pt x="5266" y="989581"/>
                  </a:cubicBezTo>
                  <a:close/>
                  <a:moveTo>
                    <a:pt x="606161" y="16"/>
                  </a:moveTo>
                  <a:cubicBezTo>
                    <a:pt x="718455" y="-1004"/>
                    <a:pt x="830950" y="48940"/>
                    <a:pt x="904854" y="150459"/>
                  </a:cubicBezTo>
                  <a:lnTo>
                    <a:pt x="1182633" y="532211"/>
                  </a:lnTo>
                  <a:cubicBezTo>
                    <a:pt x="1242757" y="613485"/>
                    <a:pt x="1224863" y="728797"/>
                    <a:pt x="1140402" y="788937"/>
                  </a:cubicBezTo>
                  <a:cubicBezTo>
                    <a:pt x="1057551" y="849003"/>
                    <a:pt x="943862" y="829500"/>
                    <a:pt x="883738" y="748300"/>
                  </a:cubicBezTo>
                  <a:lnTo>
                    <a:pt x="682308" y="470514"/>
                  </a:lnTo>
                  <a:cubicBezTo>
                    <a:pt x="656302" y="434771"/>
                    <a:pt x="602680" y="436402"/>
                    <a:pt x="579953" y="473776"/>
                  </a:cubicBezTo>
                  <a:cubicBezTo>
                    <a:pt x="578342" y="477039"/>
                    <a:pt x="578342" y="478596"/>
                    <a:pt x="576731" y="480228"/>
                  </a:cubicBezTo>
                  <a:cubicBezTo>
                    <a:pt x="557227" y="453421"/>
                    <a:pt x="534069" y="429061"/>
                    <a:pt x="507258" y="408149"/>
                  </a:cubicBezTo>
                  <a:lnTo>
                    <a:pt x="482401" y="394172"/>
                  </a:lnTo>
                  <a:lnTo>
                    <a:pt x="471196" y="384927"/>
                  </a:lnTo>
                  <a:cubicBezTo>
                    <a:pt x="417008" y="348319"/>
                    <a:pt x="351684" y="326942"/>
                    <a:pt x="281366" y="326942"/>
                  </a:cubicBezTo>
                  <a:cubicBezTo>
                    <a:pt x="257927" y="326942"/>
                    <a:pt x="235043" y="329317"/>
                    <a:pt x="212941" y="333840"/>
                  </a:cubicBezTo>
                  <a:lnTo>
                    <a:pt x="195862" y="339141"/>
                  </a:lnTo>
                  <a:lnTo>
                    <a:pt x="239430" y="260513"/>
                  </a:lnTo>
                  <a:cubicBezTo>
                    <a:pt x="261199" y="224541"/>
                    <a:pt x="284302" y="189464"/>
                    <a:pt x="308676" y="155353"/>
                  </a:cubicBezTo>
                  <a:cubicBezTo>
                    <a:pt x="381774" y="53018"/>
                    <a:pt x="493867" y="1035"/>
                    <a:pt x="606161" y="16"/>
                  </a:cubicBezTo>
                  <a:close/>
                </a:path>
              </a:pathLst>
            </a:custGeom>
            <a:solidFill>
              <a:srgbClr val="C55A11"/>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6" name="Google Shape;604;p8">
              <a:extLst>
                <a:ext uri="{FF2B5EF4-FFF2-40B4-BE49-F238E27FC236}">
                  <a16:creationId xmlns:a16="http://schemas.microsoft.com/office/drawing/2014/main" id="{3696F659-BEE8-F6E3-3CD5-1F4BFD2AB1FF}"/>
                </a:ext>
              </a:extLst>
            </p:cNvPr>
            <p:cNvSpPr/>
            <p:nvPr/>
          </p:nvSpPr>
          <p:spPr>
            <a:xfrm>
              <a:off x="1275081" y="6404744"/>
              <a:ext cx="2720922" cy="2271564"/>
            </a:xfrm>
            <a:custGeom>
              <a:avLst/>
              <a:gdLst/>
              <a:ahLst/>
              <a:cxnLst/>
              <a:rect l="l" t="t" r="r" b="b"/>
              <a:pathLst>
                <a:path w="1372304" h="1326095" extrusionOk="0">
                  <a:moveTo>
                    <a:pt x="499738" y="594339"/>
                  </a:moveTo>
                  <a:lnTo>
                    <a:pt x="500166" y="594745"/>
                  </a:lnTo>
                  <a:lnTo>
                    <a:pt x="496911" y="595073"/>
                  </a:lnTo>
                  <a:close/>
                  <a:moveTo>
                    <a:pt x="1188472" y="301955"/>
                  </a:moveTo>
                  <a:lnTo>
                    <a:pt x="1193386" y="301955"/>
                  </a:lnTo>
                  <a:cubicBezTo>
                    <a:pt x="1295699" y="301955"/>
                    <a:pt x="1376945" y="383137"/>
                    <a:pt x="1372098" y="488770"/>
                  </a:cubicBezTo>
                  <a:lnTo>
                    <a:pt x="1372098" y="959883"/>
                  </a:lnTo>
                  <a:cubicBezTo>
                    <a:pt x="1372098" y="1208383"/>
                    <a:pt x="1128362" y="1385483"/>
                    <a:pt x="891223" y="1307496"/>
                  </a:cubicBezTo>
                  <a:cubicBezTo>
                    <a:pt x="849801" y="1293893"/>
                    <a:pt x="809089" y="1278715"/>
                    <a:pt x="769160" y="1262033"/>
                  </a:cubicBezTo>
                  <a:lnTo>
                    <a:pt x="702780" y="1231215"/>
                  </a:lnTo>
                  <a:lnTo>
                    <a:pt x="740555" y="1210711"/>
                  </a:lnTo>
                  <a:cubicBezTo>
                    <a:pt x="763134" y="1195458"/>
                    <a:pt x="783779" y="1177559"/>
                    <a:pt x="802046" y="1157461"/>
                  </a:cubicBezTo>
                  <a:lnTo>
                    <a:pt x="812288" y="1143049"/>
                  </a:lnTo>
                  <a:lnTo>
                    <a:pt x="818237" y="1138140"/>
                  </a:lnTo>
                  <a:lnTo>
                    <a:pt x="841939" y="1109413"/>
                  </a:lnTo>
                  <a:lnTo>
                    <a:pt x="837576" y="1117421"/>
                  </a:lnTo>
                  <a:cubicBezTo>
                    <a:pt x="840874" y="1114161"/>
                    <a:pt x="844105" y="1109336"/>
                    <a:pt x="847336" y="1106075"/>
                  </a:cubicBezTo>
                  <a:lnTo>
                    <a:pt x="855614" y="1092838"/>
                  </a:lnTo>
                  <a:lnTo>
                    <a:pt x="856014" y="1092353"/>
                  </a:lnTo>
                  <a:lnTo>
                    <a:pt x="856651" y="1091181"/>
                  </a:lnTo>
                  <a:lnTo>
                    <a:pt x="879949" y="1053926"/>
                  </a:lnTo>
                  <a:cubicBezTo>
                    <a:pt x="907437" y="999859"/>
                    <a:pt x="919628" y="940794"/>
                    <a:pt x="917205" y="883527"/>
                  </a:cubicBezTo>
                  <a:cubicBezTo>
                    <a:pt x="918821" y="883527"/>
                    <a:pt x="918821" y="883527"/>
                    <a:pt x="918821" y="883527"/>
                  </a:cubicBezTo>
                  <a:cubicBezTo>
                    <a:pt x="959477" y="901394"/>
                    <a:pt x="1004913" y="870486"/>
                    <a:pt x="1004913" y="826668"/>
                  </a:cubicBezTo>
                  <a:lnTo>
                    <a:pt x="1004913" y="485510"/>
                  </a:lnTo>
                  <a:cubicBezTo>
                    <a:pt x="1004913" y="384767"/>
                    <a:pt x="1087773" y="301955"/>
                    <a:pt x="1188472" y="301955"/>
                  </a:cubicBezTo>
                  <a:close/>
                  <a:moveTo>
                    <a:pt x="761904" y="606"/>
                  </a:moveTo>
                  <a:cubicBezTo>
                    <a:pt x="833036" y="6474"/>
                    <a:pt x="897315" y="54596"/>
                    <a:pt x="920436" y="126486"/>
                  </a:cubicBezTo>
                  <a:lnTo>
                    <a:pt x="922052" y="129746"/>
                  </a:lnTo>
                  <a:cubicBezTo>
                    <a:pt x="954563" y="225599"/>
                    <a:pt x="900983" y="329537"/>
                    <a:pt x="805131" y="360445"/>
                  </a:cubicBezTo>
                  <a:lnTo>
                    <a:pt x="494824" y="461123"/>
                  </a:lnTo>
                  <a:cubicBezTo>
                    <a:pt x="452620" y="474099"/>
                    <a:pt x="437946" y="527763"/>
                    <a:pt x="467226" y="560236"/>
                  </a:cubicBezTo>
                  <a:cubicBezTo>
                    <a:pt x="472073" y="565126"/>
                    <a:pt x="478602" y="571582"/>
                    <a:pt x="483448" y="576472"/>
                  </a:cubicBezTo>
                  <a:cubicBezTo>
                    <a:pt x="431046" y="592318"/>
                    <a:pt x="381408" y="620963"/>
                    <a:pt x="339986" y="661007"/>
                  </a:cubicBezTo>
                  <a:lnTo>
                    <a:pt x="327590" y="675113"/>
                  </a:lnTo>
                  <a:lnTo>
                    <a:pt x="310647" y="689093"/>
                  </a:lnTo>
                  <a:cubicBezTo>
                    <a:pt x="264566" y="735174"/>
                    <a:pt x="231669" y="794440"/>
                    <a:pt x="218101" y="860746"/>
                  </a:cubicBezTo>
                  <a:lnTo>
                    <a:pt x="215770" y="883871"/>
                  </a:lnTo>
                  <a:lnTo>
                    <a:pt x="150793" y="814408"/>
                  </a:lnTo>
                  <a:cubicBezTo>
                    <a:pt x="122892" y="782193"/>
                    <a:pt x="96212" y="748893"/>
                    <a:pt x="70827" y="714579"/>
                  </a:cubicBezTo>
                  <a:cubicBezTo>
                    <a:pt x="-76990" y="514722"/>
                    <a:pt x="17247" y="227229"/>
                    <a:pt x="254386" y="150873"/>
                  </a:cubicBezTo>
                  <a:lnTo>
                    <a:pt x="689759" y="9506"/>
                  </a:lnTo>
                  <a:cubicBezTo>
                    <a:pt x="713722" y="1388"/>
                    <a:pt x="738194" y="-1351"/>
                    <a:pt x="761904" y="606"/>
                  </a:cubicBezTo>
                  <a:close/>
                </a:path>
              </a:pathLst>
            </a:custGeom>
            <a:solidFill>
              <a:srgbClr val="BF9000"/>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7" name="Google Shape;605;p8">
              <a:extLst>
                <a:ext uri="{FF2B5EF4-FFF2-40B4-BE49-F238E27FC236}">
                  <a16:creationId xmlns:a16="http://schemas.microsoft.com/office/drawing/2014/main" id="{52218FEB-4FD1-9BBA-05FE-C9F174EC5426}"/>
                </a:ext>
              </a:extLst>
            </p:cNvPr>
            <p:cNvSpPr/>
            <p:nvPr/>
          </p:nvSpPr>
          <p:spPr>
            <a:xfrm>
              <a:off x="5133656" y="3519516"/>
              <a:ext cx="2405872" cy="2550684"/>
            </a:xfrm>
            <a:custGeom>
              <a:avLst/>
              <a:gdLst/>
              <a:ahLst/>
              <a:cxnLst/>
              <a:rect l="l" t="t" r="r" b="b"/>
              <a:pathLst>
                <a:path w="1213407" h="1489040" extrusionOk="0">
                  <a:moveTo>
                    <a:pt x="1197703" y="887013"/>
                  </a:moveTo>
                  <a:lnTo>
                    <a:pt x="1209136" y="988185"/>
                  </a:lnTo>
                  <a:cubicBezTo>
                    <a:pt x="1212318" y="1032187"/>
                    <a:pt x="1213743" y="1076663"/>
                    <a:pt x="1213341" y="1121546"/>
                  </a:cubicBezTo>
                  <a:cubicBezTo>
                    <a:pt x="1213341" y="1123176"/>
                    <a:pt x="1213341" y="1124731"/>
                    <a:pt x="1213341" y="1126361"/>
                  </a:cubicBezTo>
                  <a:cubicBezTo>
                    <a:pt x="1213341" y="1374972"/>
                    <a:pt x="967987" y="1547134"/>
                    <a:pt x="732459" y="1470758"/>
                  </a:cubicBezTo>
                  <a:lnTo>
                    <a:pt x="282491" y="1324598"/>
                  </a:lnTo>
                  <a:cubicBezTo>
                    <a:pt x="184982" y="1293707"/>
                    <a:pt x="132980" y="1189773"/>
                    <a:pt x="163894" y="1092284"/>
                  </a:cubicBezTo>
                  <a:cubicBezTo>
                    <a:pt x="194750" y="994795"/>
                    <a:pt x="298695" y="942791"/>
                    <a:pt x="396204" y="973683"/>
                  </a:cubicBezTo>
                  <a:lnTo>
                    <a:pt x="725966" y="1080876"/>
                  </a:lnTo>
                  <a:cubicBezTo>
                    <a:pt x="766590" y="1093914"/>
                    <a:pt x="808823" y="1061393"/>
                    <a:pt x="805548" y="1019168"/>
                  </a:cubicBezTo>
                  <a:cubicBezTo>
                    <a:pt x="803939" y="1009389"/>
                    <a:pt x="803939" y="1001314"/>
                    <a:pt x="802330" y="991536"/>
                  </a:cubicBezTo>
                  <a:cubicBezTo>
                    <a:pt x="877028" y="1019168"/>
                    <a:pt x="963161" y="1020797"/>
                    <a:pt x="1046018" y="989906"/>
                  </a:cubicBezTo>
                  <a:cubicBezTo>
                    <a:pt x="1050844" y="986647"/>
                    <a:pt x="1054119" y="985091"/>
                    <a:pt x="1059004" y="983461"/>
                  </a:cubicBezTo>
                  <a:lnTo>
                    <a:pt x="1046298" y="986272"/>
                  </a:lnTo>
                  <a:lnTo>
                    <a:pt x="1075366" y="977249"/>
                  </a:lnTo>
                  <a:cubicBezTo>
                    <a:pt x="1115985" y="960068"/>
                    <a:pt x="1152566" y="935207"/>
                    <a:pt x="1183287" y="904486"/>
                  </a:cubicBezTo>
                  <a:close/>
                  <a:moveTo>
                    <a:pt x="609402" y="16"/>
                  </a:moveTo>
                  <a:cubicBezTo>
                    <a:pt x="722303" y="1035"/>
                    <a:pt x="834795" y="53428"/>
                    <a:pt x="907884" y="156584"/>
                  </a:cubicBezTo>
                  <a:cubicBezTo>
                    <a:pt x="932254" y="190697"/>
                    <a:pt x="955355" y="225750"/>
                    <a:pt x="977116" y="261674"/>
                  </a:cubicBezTo>
                  <a:lnTo>
                    <a:pt x="1016913" y="333419"/>
                  </a:lnTo>
                  <a:lnTo>
                    <a:pt x="1011634" y="331780"/>
                  </a:lnTo>
                  <a:cubicBezTo>
                    <a:pt x="989532" y="327257"/>
                    <a:pt x="966647" y="324882"/>
                    <a:pt x="943208" y="324882"/>
                  </a:cubicBezTo>
                  <a:cubicBezTo>
                    <a:pt x="872891" y="324882"/>
                    <a:pt x="807566" y="346259"/>
                    <a:pt x="753378" y="382867"/>
                  </a:cubicBezTo>
                  <a:lnTo>
                    <a:pt x="739842" y="394036"/>
                  </a:lnTo>
                  <a:lnTo>
                    <a:pt x="711321" y="409992"/>
                  </a:lnTo>
                  <a:cubicBezTo>
                    <a:pt x="683302" y="432327"/>
                    <a:pt x="659342" y="458718"/>
                    <a:pt x="639834" y="487942"/>
                  </a:cubicBezTo>
                  <a:cubicBezTo>
                    <a:pt x="638225" y="484683"/>
                    <a:pt x="636616" y="481497"/>
                    <a:pt x="635007" y="478238"/>
                  </a:cubicBezTo>
                  <a:cubicBezTo>
                    <a:pt x="613862" y="440827"/>
                    <a:pt x="558643" y="439198"/>
                    <a:pt x="532614" y="474978"/>
                  </a:cubicBezTo>
                  <a:lnTo>
                    <a:pt x="336044" y="746258"/>
                  </a:lnTo>
                  <a:cubicBezTo>
                    <a:pt x="275941" y="829079"/>
                    <a:pt x="160619" y="847006"/>
                    <a:pt x="77761" y="786854"/>
                  </a:cubicBezTo>
                  <a:lnTo>
                    <a:pt x="76153" y="785224"/>
                  </a:lnTo>
                  <a:cubicBezTo>
                    <a:pt x="-6705" y="725145"/>
                    <a:pt x="-24575" y="609803"/>
                    <a:pt x="35528" y="526982"/>
                  </a:cubicBezTo>
                  <a:lnTo>
                    <a:pt x="308463" y="151694"/>
                  </a:lnTo>
                  <a:cubicBezTo>
                    <a:pt x="383189" y="49353"/>
                    <a:pt x="496500" y="-1003"/>
                    <a:pt x="609402" y="16"/>
                  </a:cubicBezTo>
                  <a:close/>
                </a:path>
              </a:pathLst>
            </a:custGeom>
            <a:solidFill>
              <a:srgbClr val="BBD6EE"/>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38" name="Google Shape;606;p8">
              <a:extLst>
                <a:ext uri="{FF2B5EF4-FFF2-40B4-BE49-F238E27FC236}">
                  <a16:creationId xmlns:a16="http://schemas.microsoft.com/office/drawing/2014/main" id="{F2DC1FC9-7DAD-8C61-7D41-01402197812B}"/>
                </a:ext>
              </a:extLst>
            </p:cNvPr>
            <p:cNvSpPr/>
            <p:nvPr/>
          </p:nvSpPr>
          <p:spPr>
            <a:xfrm>
              <a:off x="4294771" y="6409131"/>
              <a:ext cx="2717590" cy="2267670"/>
            </a:xfrm>
            <a:custGeom>
              <a:avLst/>
              <a:gdLst/>
              <a:ahLst/>
              <a:cxnLst/>
              <a:rect l="l" t="t" r="r" b="b"/>
              <a:pathLst>
                <a:path w="1370623" h="1323822" extrusionOk="0">
                  <a:moveTo>
                    <a:pt x="183547" y="302926"/>
                  </a:moveTo>
                  <a:lnTo>
                    <a:pt x="188439" y="302926"/>
                  </a:lnTo>
                  <a:cubicBezTo>
                    <a:pt x="289158" y="302926"/>
                    <a:pt x="372052" y="385805"/>
                    <a:pt x="372052" y="486509"/>
                  </a:cubicBezTo>
                  <a:lnTo>
                    <a:pt x="372052" y="827653"/>
                  </a:lnTo>
                  <a:cubicBezTo>
                    <a:pt x="372052" y="871499"/>
                    <a:pt x="417487" y="902400"/>
                    <a:pt x="458096" y="884510"/>
                  </a:cubicBezTo>
                  <a:cubicBezTo>
                    <a:pt x="461380" y="882884"/>
                    <a:pt x="466272" y="881257"/>
                    <a:pt x="469488" y="879631"/>
                  </a:cubicBezTo>
                  <a:cubicBezTo>
                    <a:pt x="464596" y="957631"/>
                    <a:pt x="487380" y="1038819"/>
                    <a:pt x="537707" y="1107061"/>
                  </a:cubicBezTo>
                  <a:lnTo>
                    <a:pt x="544064" y="1114459"/>
                  </a:lnTo>
                  <a:lnTo>
                    <a:pt x="545340" y="1116809"/>
                  </a:lnTo>
                  <a:cubicBezTo>
                    <a:pt x="569746" y="1152935"/>
                    <a:pt x="600922" y="1184111"/>
                    <a:pt x="637047" y="1208517"/>
                  </a:cubicBezTo>
                  <a:lnTo>
                    <a:pt x="672202" y="1227598"/>
                  </a:lnTo>
                  <a:lnTo>
                    <a:pt x="602943" y="1259752"/>
                  </a:lnTo>
                  <a:cubicBezTo>
                    <a:pt x="563014" y="1276433"/>
                    <a:pt x="522302" y="1291611"/>
                    <a:pt x="480880" y="1305216"/>
                  </a:cubicBezTo>
                  <a:cubicBezTo>
                    <a:pt x="243657" y="1383216"/>
                    <a:pt x="0" y="1206138"/>
                    <a:pt x="0" y="957631"/>
                  </a:cubicBezTo>
                  <a:lnTo>
                    <a:pt x="0" y="486509"/>
                  </a:lnTo>
                  <a:cubicBezTo>
                    <a:pt x="0" y="385805"/>
                    <a:pt x="82827" y="302926"/>
                    <a:pt x="183547" y="302926"/>
                  </a:cubicBezTo>
                  <a:close/>
                  <a:moveTo>
                    <a:pt x="595549" y="672"/>
                  </a:moveTo>
                  <a:cubicBezTo>
                    <a:pt x="619260" y="-1362"/>
                    <a:pt x="643737" y="1172"/>
                    <a:pt x="667710" y="8880"/>
                  </a:cubicBezTo>
                  <a:lnTo>
                    <a:pt x="1116090" y="155122"/>
                  </a:lnTo>
                  <a:cubicBezTo>
                    <a:pt x="1351638" y="231496"/>
                    <a:pt x="1447465" y="518971"/>
                    <a:pt x="1301244" y="712312"/>
                  </a:cubicBezTo>
                  <a:cubicBezTo>
                    <a:pt x="1275863" y="746628"/>
                    <a:pt x="1249187" y="779928"/>
                    <a:pt x="1221289" y="812144"/>
                  </a:cubicBezTo>
                  <a:lnTo>
                    <a:pt x="1161290" y="876291"/>
                  </a:lnTo>
                  <a:lnTo>
                    <a:pt x="1159501" y="858552"/>
                  </a:lnTo>
                  <a:cubicBezTo>
                    <a:pt x="1145933" y="792246"/>
                    <a:pt x="1113037" y="732980"/>
                    <a:pt x="1066956" y="686899"/>
                  </a:cubicBezTo>
                  <a:lnTo>
                    <a:pt x="1060055" y="681205"/>
                  </a:lnTo>
                  <a:lnTo>
                    <a:pt x="1041947" y="660824"/>
                  </a:lnTo>
                  <a:cubicBezTo>
                    <a:pt x="998780" y="619703"/>
                    <a:pt x="946699" y="590465"/>
                    <a:pt x="891867" y="575828"/>
                  </a:cubicBezTo>
                  <a:cubicBezTo>
                    <a:pt x="895150" y="574202"/>
                    <a:pt x="896758" y="570949"/>
                    <a:pt x="899975" y="567696"/>
                  </a:cubicBezTo>
                  <a:cubicBezTo>
                    <a:pt x="930868" y="533608"/>
                    <a:pt x="916259" y="481629"/>
                    <a:pt x="873974" y="466992"/>
                  </a:cubicBezTo>
                  <a:lnTo>
                    <a:pt x="552315" y="363036"/>
                  </a:lnTo>
                  <a:cubicBezTo>
                    <a:pt x="456488" y="332200"/>
                    <a:pt x="404486" y="228243"/>
                    <a:pt x="435379" y="132353"/>
                  </a:cubicBezTo>
                  <a:lnTo>
                    <a:pt x="436987" y="125848"/>
                  </a:lnTo>
                  <a:cubicBezTo>
                    <a:pt x="460157" y="53979"/>
                    <a:pt x="524413" y="6774"/>
                    <a:pt x="595549" y="672"/>
                  </a:cubicBezTo>
                  <a:close/>
                </a:path>
              </a:pathLst>
            </a:custGeom>
            <a:solidFill>
              <a:srgbClr val="002060"/>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pic>
          <p:nvPicPr>
            <p:cNvPr id="39" name="Google Shape;607;p8" descr="Lights On">
              <a:hlinkClick r:id="" action="ppaction://noaction"/>
              <a:extLst>
                <a:ext uri="{FF2B5EF4-FFF2-40B4-BE49-F238E27FC236}">
                  <a16:creationId xmlns:a16="http://schemas.microsoft.com/office/drawing/2014/main" id="{02A031F8-9811-667F-B481-26AD54CC53B8}"/>
                </a:ext>
              </a:extLst>
            </p:cNvPr>
            <p:cNvPicPr preferRelativeResize="0"/>
            <p:nvPr/>
          </p:nvPicPr>
          <p:blipFill rotWithShape="1">
            <a:blip r:embed="rId2">
              <a:alphaModFix/>
            </a:blip>
            <a:srcRect/>
            <a:stretch/>
          </p:blipFill>
          <p:spPr>
            <a:xfrm>
              <a:off x="2841372" y="4146588"/>
              <a:ext cx="2605980" cy="2605980"/>
            </a:xfrm>
            <a:prstGeom prst="rect">
              <a:avLst/>
            </a:prstGeom>
            <a:noFill/>
            <a:ln>
              <a:noFill/>
            </a:ln>
          </p:spPr>
        </p:pic>
        <p:sp>
          <p:nvSpPr>
            <p:cNvPr id="40" name="Google Shape;608;p8">
              <a:extLst>
                <a:ext uri="{FF2B5EF4-FFF2-40B4-BE49-F238E27FC236}">
                  <a16:creationId xmlns:a16="http://schemas.microsoft.com/office/drawing/2014/main" id="{8DD923B7-ACFA-2299-CC3C-A935DC5F7903}"/>
                </a:ext>
              </a:extLst>
            </p:cNvPr>
            <p:cNvSpPr/>
            <p:nvPr/>
          </p:nvSpPr>
          <p:spPr>
            <a:xfrm>
              <a:off x="3458375" y="2090202"/>
              <a:ext cx="1346366" cy="1163188"/>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dirty="0">
                  <a:solidFill>
                    <a:srgbClr val="F2F2F2"/>
                  </a:solidFill>
                  <a:latin typeface="Calibri"/>
                  <a:ea typeface="Calibri"/>
                  <a:cs typeface="Calibri"/>
                  <a:sym typeface="Calibri"/>
                </a:rPr>
                <a:t>01</a:t>
              </a:r>
              <a:endParaRPr sz="3200" b="1" dirty="0">
                <a:solidFill>
                  <a:srgbClr val="F2F2F2"/>
                </a:solidFill>
                <a:latin typeface="Calibri"/>
                <a:ea typeface="Calibri"/>
                <a:cs typeface="Calibri"/>
                <a:sym typeface="Calibri"/>
              </a:endParaRPr>
            </a:p>
          </p:txBody>
        </p:sp>
        <p:sp>
          <p:nvSpPr>
            <p:cNvPr id="41" name="Google Shape;609;p8">
              <a:extLst>
                <a:ext uri="{FF2B5EF4-FFF2-40B4-BE49-F238E27FC236}">
                  <a16:creationId xmlns:a16="http://schemas.microsoft.com/office/drawing/2014/main" id="{02D5A5AA-7113-2A11-3461-EBEF822634B6}"/>
                </a:ext>
              </a:extLst>
            </p:cNvPr>
            <p:cNvSpPr/>
            <p:nvPr/>
          </p:nvSpPr>
          <p:spPr>
            <a:xfrm>
              <a:off x="625311" y="4096154"/>
              <a:ext cx="1346366" cy="1163188"/>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05</a:t>
              </a:r>
              <a:endParaRPr sz="3200" b="1">
                <a:solidFill>
                  <a:srgbClr val="AEABAB"/>
                </a:solidFill>
                <a:latin typeface="Calibri"/>
                <a:ea typeface="Calibri"/>
                <a:cs typeface="Calibri"/>
                <a:sym typeface="Calibri"/>
              </a:endParaRPr>
            </a:p>
          </p:txBody>
        </p:sp>
        <p:sp>
          <p:nvSpPr>
            <p:cNvPr id="42" name="Google Shape;610;p8">
              <a:extLst>
                <a:ext uri="{FF2B5EF4-FFF2-40B4-BE49-F238E27FC236}">
                  <a16:creationId xmlns:a16="http://schemas.microsoft.com/office/drawing/2014/main" id="{7A0ADDFB-1C90-1DF3-F800-F8A90E419236}"/>
                </a:ext>
              </a:extLst>
            </p:cNvPr>
            <p:cNvSpPr/>
            <p:nvPr/>
          </p:nvSpPr>
          <p:spPr>
            <a:xfrm>
              <a:off x="1697489" y="7456024"/>
              <a:ext cx="1346366" cy="1163188"/>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04</a:t>
              </a:r>
              <a:endParaRPr sz="3200" b="1">
                <a:solidFill>
                  <a:srgbClr val="AEABAB"/>
                </a:solidFill>
                <a:latin typeface="Calibri"/>
                <a:ea typeface="Calibri"/>
                <a:cs typeface="Calibri"/>
                <a:sym typeface="Calibri"/>
              </a:endParaRPr>
            </a:p>
          </p:txBody>
        </p:sp>
        <p:sp>
          <p:nvSpPr>
            <p:cNvPr id="43" name="Google Shape;611;p8">
              <a:extLst>
                <a:ext uri="{FF2B5EF4-FFF2-40B4-BE49-F238E27FC236}">
                  <a16:creationId xmlns:a16="http://schemas.microsoft.com/office/drawing/2014/main" id="{51A51159-C389-03DA-D86D-304F55FE0A91}"/>
                </a:ext>
              </a:extLst>
            </p:cNvPr>
            <p:cNvSpPr/>
            <p:nvPr/>
          </p:nvSpPr>
          <p:spPr>
            <a:xfrm>
              <a:off x="6341659" y="4077866"/>
              <a:ext cx="1346366" cy="1163188"/>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a:solidFill>
                    <a:srgbClr val="F2F2F2"/>
                  </a:solidFill>
                  <a:latin typeface="Calibri"/>
                  <a:ea typeface="Calibri"/>
                  <a:cs typeface="Calibri"/>
                  <a:sym typeface="Calibri"/>
                </a:rPr>
                <a:t>02</a:t>
              </a:r>
              <a:endParaRPr sz="3200" b="1">
                <a:solidFill>
                  <a:srgbClr val="F2F2F2"/>
                </a:solidFill>
                <a:latin typeface="Calibri"/>
                <a:ea typeface="Calibri"/>
                <a:cs typeface="Calibri"/>
                <a:sym typeface="Calibri"/>
              </a:endParaRPr>
            </a:p>
          </p:txBody>
        </p:sp>
        <p:sp>
          <p:nvSpPr>
            <p:cNvPr id="44" name="Google Shape;612;p8">
              <a:extLst>
                <a:ext uri="{FF2B5EF4-FFF2-40B4-BE49-F238E27FC236}">
                  <a16:creationId xmlns:a16="http://schemas.microsoft.com/office/drawing/2014/main" id="{A3CE6AFE-F0B6-3A62-69B7-4A394A7CEAE8}"/>
                </a:ext>
              </a:extLst>
            </p:cNvPr>
            <p:cNvSpPr/>
            <p:nvPr/>
          </p:nvSpPr>
          <p:spPr>
            <a:xfrm>
              <a:off x="5269481" y="7419448"/>
              <a:ext cx="1346366" cy="1163188"/>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a:solidFill>
                    <a:srgbClr val="F2F2F2"/>
                  </a:solidFill>
                  <a:latin typeface="Calibri"/>
                  <a:ea typeface="Calibri"/>
                  <a:cs typeface="Calibri"/>
                  <a:sym typeface="Calibri"/>
                </a:rPr>
                <a:t>03</a:t>
              </a:r>
              <a:endParaRPr sz="3200" b="1">
                <a:solidFill>
                  <a:srgbClr val="F2F2F2"/>
                </a:solidFill>
                <a:latin typeface="Calibri"/>
                <a:ea typeface="Calibri"/>
                <a:cs typeface="Calibri"/>
                <a:sym typeface="Calibri"/>
              </a:endParaRPr>
            </a:p>
          </p:txBody>
        </p:sp>
      </p:grpSp>
      <p:sp>
        <p:nvSpPr>
          <p:cNvPr id="45" name="1 Título">
            <a:extLst>
              <a:ext uri="{FF2B5EF4-FFF2-40B4-BE49-F238E27FC236}">
                <a16:creationId xmlns:a16="http://schemas.microsoft.com/office/drawing/2014/main" id="{AF5C799F-84F9-3A95-25A8-DDB34DB26F02}"/>
              </a:ext>
            </a:extLst>
          </p:cNvPr>
          <p:cNvSpPr txBox="1">
            <a:spLocks/>
          </p:cNvSpPr>
          <p:nvPr/>
        </p:nvSpPr>
        <p:spPr>
          <a:xfrm>
            <a:off x="571006" y="161556"/>
            <a:ext cx="19797744" cy="1024448"/>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134735875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F263A58-5494-DFC7-72C5-E0A4F9BECD8B}"/>
              </a:ext>
            </a:extLst>
          </p:cNvPr>
          <p:cNvGrpSpPr/>
          <p:nvPr/>
        </p:nvGrpSpPr>
        <p:grpSpPr>
          <a:xfrm>
            <a:off x="16535399" y="3098799"/>
            <a:ext cx="6604002" cy="6150510"/>
            <a:chOff x="15471037" y="2911659"/>
            <a:chExt cx="7074434" cy="7021596"/>
          </a:xfrm>
        </p:grpSpPr>
        <p:sp>
          <p:nvSpPr>
            <p:cNvPr id="3" name="Google Shape;625;p9">
              <a:extLst>
                <a:ext uri="{FF2B5EF4-FFF2-40B4-BE49-F238E27FC236}">
                  <a16:creationId xmlns:a16="http://schemas.microsoft.com/office/drawing/2014/main" id="{E69EC121-99E4-8E49-4CDB-D2F657463829}"/>
                </a:ext>
              </a:extLst>
            </p:cNvPr>
            <p:cNvSpPr/>
            <p:nvPr/>
          </p:nvSpPr>
          <p:spPr>
            <a:xfrm>
              <a:off x="16983782" y="4648782"/>
              <a:ext cx="4035296" cy="4035288"/>
            </a:xfrm>
            <a:prstGeom prst="ellipse">
              <a:avLst/>
            </a:prstGeom>
            <a:solidFill>
              <a:srgbClr val="FFFFFF"/>
            </a:solidFill>
            <a:ln>
              <a:noFill/>
            </a:ln>
            <a:effectLst>
              <a:outerShdw blurRad="50800" dist="38100" dir="2700000" algn="tl" rotWithShape="0">
                <a:srgbClr val="000000">
                  <a:alpha val="40000"/>
                </a:srgbClr>
              </a:outerShdw>
            </a:effectLst>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4" name="Google Shape;626;p9">
              <a:extLst>
                <a:ext uri="{FF2B5EF4-FFF2-40B4-BE49-F238E27FC236}">
                  <a16:creationId xmlns:a16="http://schemas.microsoft.com/office/drawing/2014/main" id="{398E1FDB-4FD2-E2E8-AE1C-B53780243EB2}"/>
                </a:ext>
              </a:extLst>
            </p:cNvPr>
            <p:cNvSpPr/>
            <p:nvPr/>
          </p:nvSpPr>
          <p:spPr>
            <a:xfrm>
              <a:off x="17466265" y="3294623"/>
              <a:ext cx="3070398" cy="2149926"/>
            </a:xfrm>
            <a:custGeom>
              <a:avLst/>
              <a:gdLst/>
              <a:ahLst/>
              <a:cxnLst/>
              <a:rect l="l" t="t" r="r" b="b"/>
              <a:pathLst>
                <a:path w="1535199" h="1074963" extrusionOk="0">
                  <a:moveTo>
                    <a:pt x="463293" y="134"/>
                  </a:moveTo>
                  <a:lnTo>
                    <a:pt x="454745" y="15884"/>
                  </a:lnTo>
                  <a:cubicBezTo>
                    <a:pt x="437564" y="56504"/>
                    <a:pt x="428063" y="101164"/>
                    <a:pt x="428063" y="148042"/>
                  </a:cubicBezTo>
                  <a:lnTo>
                    <a:pt x="434463" y="211531"/>
                  </a:lnTo>
                  <a:lnTo>
                    <a:pt x="436192" y="229848"/>
                  </a:lnTo>
                  <a:cubicBezTo>
                    <a:pt x="448369" y="293750"/>
                    <a:pt x="477908" y="351927"/>
                    <a:pt x="519380" y="398225"/>
                  </a:cubicBezTo>
                  <a:cubicBezTo>
                    <a:pt x="509631" y="401466"/>
                    <a:pt x="499882" y="403086"/>
                    <a:pt x="490133" y="404707"/>
                  </a:cubicBezTo>
                  <a:cubicBezTo>
                    <a:pt x="446225" y="414481"/>
                    <a:pt x="428365" y="464817"/>
                    <a:pt x="454336" y="500570"/>
                  </a:cubicBezTo>
                  <a:lnTo>
                    <a:pt x="655785" y="776713"/>
                  </a:lnTo>
                  <a:cubicBezTo>
                    <a:pt x="715916" y="859561"/>
                    <a:pt x="696418" y="973301"/>
                    <a:pt x="615152" y="1033411"/>
                  </a:cubicBezTo>
                  <a:lnTo>
                    <a:pt x="607041" y="1039893"/>
                  </a:lnTo>
                  <a:cubicBezTo>
                    <a:pt x="524215" y="1100004"/>
                    <a:pt x="410505" y="1080507"/>
                    <a:pt x="350374" y="999279"/>
                  </a:cubicBezTo>
                  <a:lnTo>
                    <a:pt x="71013" y="615878"/>
                  </a:lnTo>
                  <a:cubicBezTo>
                    <a:pt x="-75220" y="416101"/>
                    <a:pt x="14158" y="130184"/>
                    <a:pt x="249689" y="53817"/>
                  </a:cubicBezTo>
                  <a:cubicBezTo>
                    <a:pt x="290302" y="40410"/>
                    <a:pt x="331725" y="28528"/>
                    <a:pt x="373831" y="18247"/>
                  </a:cubicBezTo>
                  <a:close/>
                  <a:moveTo>
                    <a:pt x="1071804" y="0"/>
                  </a:moveTo>
                  <a:lnTo>
                    <a:pt x="1161949" y="18247"/>
                  </a:lnTo>
                  <a:cubicBezTo>
                    <a:pt x="1204063" y="28528"/>
                    <a:pt x="1245490" y="40410"/>
                    <a:pt x="1286104" y="53817"/>
                  </a:cubicBezTo>
                  <a:cubicBezTo>
                    <a:pt x="1519997" y="131804"/>
                    <a:pt x="1609374" y="416101"/>
                    <a:pt x="1466418" y="615878"/>
                  </a:cubicBezTo>
                  <a:lnTo>
                    <a:pt x="1190253" y="997659"/>
                  </a:lnTo>
                  <a:cubicBezTo>
                    <a:pt x="1130123" y="1078886"/>
                    <a:pt x="1014853" y="1098383"/>
                    <a:pt x="933587" y="1038273"/>
                  </a:cubicBezTo>
                  <a:lnTo>
                    <a:pt x="930311" y="1035032"/>
                  </a:lnTo>
                  <a:cubicBezTo>
                    <a:pt x="849123" y="974921"/>
                    <a:pt x="829626" y="859561"/>
                    <a:pt x="889756" y="778333"/>
                  </a:cubicBezTo>
                  <a:lnTo>
                    <a:pt x="1089568" y="502190"/>
                  </a:lnTo>
                  <a:cubicBezTo>
                    <a:pt x="1115539" y="468058"/>
                    <a:pt x="1096041" y="416101"/>
                    <a:pt x="1053770" y="406327"/>
                  </a:cubicBezTo>
                  <a:cubicBezTo>
                    <a:pt x="1042462" y="404707"/>
                    <a:pt x="1029437" y="401466"/>
                    <a:pt x="1018051" y="399845"/>
                  </a:cubicBezTo>
                  <a:cubicBezTo>
                    <a:pt x="1073268" y="338114"/>
                    <a:pt x="1107428" y="256887"/>
                    <a:pt x="1107428" y="165884"/>
                  </a:cubicBezTo>
                  <a:cubicBezTo>
                    <a:pt x="1107428" y="161023"/>
                    <a:pt x="1107428" y="156162"/>
                    <a:pt x="1107428" y="151301"/>
                  </a:cubicBezTo>
                  <a:lnTo>
                    <a:pt x="1105271" y="166254"/>
                  </a:lnTo>
                  <a:lnTo>
                    <a:pt x="1107107" y="148042"/>
                  </a:lnTo>
                  <a:cubicBezTo>
                    <a:pt x="1107107" y="101164"/>
                    <a:pt x="1097607" y="56504"/>
                    <a:pt x="1080426" y="15884"/>
                  </a:cubicBezTo>
                  <a:close/>
                </a:path>
              </a:pathLst>
            </a:custGeom>
            <a:solidFill>
              <a:srgbClr val="2F5597"/>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5" name="Google Shape;627;p9">
              <a:extLst>
                <a:ext uri="{FF2B5EF4-FFF2-40B4-BE49-F238E27FC236}">
                  <a16:creationId xmlns:a16="http://schemas.microsoft.com/office/drawing/2014/main" id="{0431D602-9A98-3D5F-C009-AFF9A2635BFA}"/>
                </a:ext>
              </a:extLst>
            </p:cNvPr>
            <p:cNvSpPr/>
            <p:nvPr/>
          </p:nvSpPr>
          <p:spPr>
            <a:xfrm>
              <a:off x="15587348" y="4391742"/>
              <a:ext cx="2436136" cy="2982176"/>
            </a:xfrm>
            <a:custGeom>
              <a:avLst/>
              <a:gdLst/>
              <a:ahLst/>
              <a:cxnLst/>
              <a:rect l="l" t="t" r="r" b="b"/>
              <a:pathLst>
                <a:path w="1218068" h="1491088" extrusionOk="0">
                  <a:moveTo>
                    <a:pt x="18402" y="878807"/>
                  </a:moveTo>
                  <a:lnTo>
                    <a:pt x="41288" y="906546"/>
                  </a:lnTo>
                  <a:cubicBezTo>
                    <a:pt x="72009" y="937267"/>
                    <a:pt x="108589" y="962128"/>
                    <a:pt x="149209" y="979309"/>
                  </a:cubicBezTo>
                  <a:lnTo>
                    <a:pt x="186212" y="990795"/>
                  </a:lnTo>
                  <a:lnTo>
                    <a:pt x="162479" y="985449"/>
                  </a:lnTo>
                  <a:cubicBezTo>
                    <a:pt x="167312" y="988712"/>
                    <a:pt x="170592" y="990343"/>
                    <a:pt x="175425" y="991975"/>
                  </a:cubicBezTo>
                  <a:cubicBezTo>
                    <a:pt x="255053" y="1021192"/>
                    <a:pt x="336292" y="1022823"/>
                    <a:pt x="409362" y="998500"/>
                  </a:cubicBezTo>
                  <a:cubicBezTo>
                    <a:pt x="409362" y="1004952"/>
                    <a:pt x="407751" y="1009846"/>
                    <a:pt x="407751" y="1014740"/>
                  </a:cubicBezTo>
                  <a:cubicBezTo>
                    <a:pt x="404529" y="1058566"/>
                    <a:pt x="446760" y="1091046"/>
                    <a:pt x="488990" y="1078069"/>
                  </a:cubicBezTo>
                  <a:lnTo>
                    <a:pt x="804110" y="975735"/>
                  </a:lnTo>
                  <a:cubicBezTo>
                    <a:pt x="899963" y="943255"/>
                    <a:pt x="1003929" y="996869"/>
                    <a:pt x="1034825" y="1092678"/>
                  </a:cubicBezTo>
                  <a:lnTo>
                    <a:pt x="1036436" y="1099204"/>
                  </a:lnTo>
                  <a:cubicBezTo>
                    <a:pt x="1068943" y="1195012"/>
                    <a:pt x="1015321" y="1298978"/>
                    <a:pt x="919467" y="1329901"/>
                  </a:cubicBezTo>
                  <a:lnTo>
                    <a:pt x="479209" y="1472799"/>
                  </a:lnTo>
                  <a:cubicBezTo>
                    <a:pt x="245330" y="1549179"/>
                    <a:pt x="1611" y="1376990"/>
                    <a:pt x="0" y="1130052"/>
                  </a:cubicBezTo>
                  <a:cubicBezTo>
                    <a:pt x="0" y="1128421"/>
                    <a:pt x="0" y="1125158"/>
                    <a:pt x="0" y="1123527"/>
                  </a:cubicBezTo>
                  <a:cubicBezTo>
                    <a:pt x="0" y="1078449"/>
                    <a:pt x="1777" y="1033778"/>
                    <a:pt x="5266" y="989581"/>
                  </a:cubicBezTo>
                  <a:close/>
                  <a:moveTo>
                    <a:pt x="606161" y="16"/>
                  </a:moveTo>
                  <a:cubicBezTo>
                    <a:pt x="718455" y="-1004"/>
                    <a:pt x="830950" y="48940"/>
                    <a:pt x="904854" y="150459"/>
                  </a:cubicBezTo>
                  <a:lnTo>
                    <a:pt x="1182633" y="532211"/>
                  </a:lnTo>
                  <a:cubicBezTo>
                    <a:pt x="1242757" y="613485"/>
                    <a:pt x="1224863" y="728797"/>
                    <a:pt x="1140402" y="788937"/>
                  </a:cubicBezTo>
                  <a:cubicBezTo>
                    <a:pt x="1057551" y="849003"/>
                    <a:pt x="943862" y="829500"/>
                    <a:pt x="883738" y="748300"/>
                  </a:cubicBezTo>
                  <a:lnTo>
                    <a:pt x="682308" y="470514"/>
                  </a:lnTo>
                  <a:cubicBezTo>
                    <a:pt x="656302" y="434771"/>
                    <a:pt x="602680" y="436402"/>
                    <a:pt x="579953" y="473776"/>
                  </a:cubicBezTo>
                  <a:cubicBezTo>
                    <a:pt x="578342" y="477039"/>
                    <a:pt x="578342" y="478596"/>
                    <a:pt x="576731" y="480228"/>
                  </a:cubicBezTo>
                  <a:cubicBezTo>
                    <a:pt x="557227" y="453421"/>
                    <a:pt x="534069" y="429061"/>
                    <a:pt x="507258" y="408149"/>
                  </a:cubicBezTo>
                  <a:lnTo>
                    <a:pt x="482401" y="394172"/>
                  </a:lnTo>
                  <a:lnTo>
                    <a:pt x="471196" y="384927"/>
                  </a:lnTo>
                  <a:cubicBezTo>
                    <a:pt x="417008" y="348319"/>
                    <a:pt x="351684" y="326942"/>
                    <a:pt x="281366" y="326942"/>
                  </a:cubicBezTo>
                  <a:cubicBezTo>
                    <a:pt x="257927" y="326942"/>
                    <a:pt x="235043" y="329317"/>
                    <a:pt x="212941" y="333840"/>
                  </a:cubicBezTo>
                  <a:lnTo>
                    <a:pt x="195862" y="339141"/>
                  </a:lnTo>
                  <a:lnTo>
                    <a:pt x="239430" y="260513"/>
                  </a:lnTo>
                  <a:cubicBezTo>
                    <a:pt x="261199" y="224541"/>
                    <a:pt x="284302" y="189464"/>
                    <a:pt x="308676" y="155353"/>
                  </a:cubicBezTo>
                  <a:cubicBezTo>
                    <a:pt x="381774" y="53018"/>
                    <a:pt x="493867" y="1035"/>
                    <a:pt x="606161" y="16"/>
                  </a:cubicBezTo>
                  <a:close/>
                </a:path>
              </a:pathLst>
            </a:custGeom>
            <a:solidFill>
              <a:srgbClr val="C55A11"/>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6" name="Google Shape;628;p9">
              <a:extLst>
                <a:ext uri="{FF2B5EF4-FFF2-40B4-BE49-F238E27FC236}">
                  <a16:creationId xmlns:a16="http://schemas.microsoft.com/office/drawing/2014/main" id="{4BF8A9C3-FCA9-EEFA-799A-4869A0325B8D}"/>
                </a:ext>
              </a:extLst>
            </p:cNvPr>
            <p:cNvSpPr/>
            <p:nvPr/>
          </p:nvSpPr>
          <p:spPr>
            <a:xfrm>
              <a:off x="16120806" y="7281065"/>
              <a:ext cx="2744608" cy="2652190"/>
            </a:xfrm>
            <a:custGeom>
              <a:avLst/>
              <a:gdLst/>
              <a:ahLst/>
              <a:cxnLst/>
              <a:rect l="l" t="t" r="r" b="b"/>
              <a:pathLst>
                <a:path w="1372304" h="1326095" extrusionOk="0">
                  <a:moveTo>
                    <a:pt x="499738" y="594339"/>
                  </a:moveTo>
                  <a:lnTo>
                    <a:pt x="500166" y="594745"/>
                  </a:lnTo>
                  <a:lnTo>
                    <a:pt x="496911" y="595073"/>
                  </a:lnTo>
                  <a:close/>
                  <a:moveTo>
                    <a:pt x="1188472" y="301955"/>
                  </a:moveTo>
                  <a:lnTo>
                    <a:pt x="1193386" y="301955"/>
                  </a:lnTo>
                  <a:cubicBezTo>
                    <a:pt x="1295699" y="301955"/>
                    <a:pt x="1376945" y="383137"/>
                    <a:pt x="1372098" y="488770"/>
                  </a:cubicBezTo>
                  <a:lnTo>
                    <a:pt x="1372098" y="959883"/>
                  </a:lnTo>
                  <a:cubicBezTo>
                    <a:pt x="1372098" y="1208383"/>
                    <a:pt x="1128362" y="1385483"/>
                    <a:pt x="891223" y="1307496"/>
                  </a:cubicBezTo>
                  <a:cubicBezTo>
                    <a:pt x="849801" y="1293893"/>
                    <a:pt x="809089" y="1278715"/>
                    <a:pt x="769160" y="1262033"/>
                  </a:cubicBezTo>
                  <a:lnTo>
                    <a:pt x="702780" y="1231215"/>
                  </a:lnTo>
                  <a:lnTo>
                    <a:pt x="740555" y="1210711"/>
                  </a:lnTo>
                  <a:cubicBezTo>
                    <a:pt x="763134" y="1195458"/>
                    <a:pt x="783779" y="1177559"/>
                    <a:pt x="802046" y="1157461"/>
                  </a:cubicBezTo>
                  <a:lnTo>
                    <a:pt x="812288" y="1143049"/>
                  </a:lnTo>
                  <a:lnTo>
                    <a:pt x="818237" y="1138140"/>
                  </a:lnTo>
                  <a:lnTo>
                    <a:pt x="841939" y="1109413"/>
                  </a:lnTo>
                  <a:lnTo>
                    <a:pt x="837576" y="1117421"/>
                  </a:lnTo>
                  <a:cubicBezTo>
                    <a:pt x="840874" y="1114161"/>
                    <a:pt x="844105" y="1109336"/>
                    <a:pt x="847336" y="1106075"/>
                  </a:cubicBezTo>
                  <a:lnTo>
                    <a:pt x="855614" y="1092838"/>
                  </a:lnTo>
                  <a:lnTo>
                    <a:pt x="856014" y="1092353"/>
                  </a:lnTo>
                  <a:lnTo>
                    <a:pt x="856651" y="1091181"/>
                  </a:lnTo>
                  <a:lnTo>
                    <a:pt x="879949" y="1053926"/>
                  </a:lnTo>
                  <a:cubicBezTo>
                    <a:pt x="907437" y="999859"/>
                    <a:pt x="919628" y="940794"/>
                    <a:pt x="917205" y="883527"/>
                  </a:cubicBezTo>
                  <a:cubicBezTo>
                    <a:pt x="918821" y="883527"/>
                    <a:pt x="918821" y="883527"/>
                    <a:pt x="918821" y="883527"/>
                  </a:cubicBezTo>
                  <a:cubicBezTo>
                    <a:pt x="959477" y="901394"/>
                    <a:pt x="1004913" y="870486"/>
                    <a:pt x="1004913" y="826668"/>
                  </a:cubicBezTo>
                  <a:lnTo>
                    <a:pt x="1004913" y="485510"/>
                  </a:lnTo>
                  <a:cubicBezTo>
                    <a:pt x="1004913" y="384767"/>
                    <a:pt x="1087773" y="301955"/>
                    <a:pt x="1188472" y="301955"/>
                  </a:cubicBezTo>
                  <a:close/>
                  <a:moveTo>
                    <a:pt x="761904" y="606"/>
                  </a:moveTo>
                  <a:cubicBezTo>
                    <a:pt x="833036" y="6474"/>
                    <a:pt x="897315" y="54596"/>
                    <a:pt x="920436" y="126486"/>
                  </a:cubicBezTo>
                  <a:lnTo>
                    <a:pt x="922052" y="129746"/>
                  </a:lnTo>
                  <a:cubicBezTo>
                    <a:pt x="954563" y="225599"/>
                    <a:pt x="900983" y="329537"/>
                    <a:pt x="805131" y="360445"/>
                  </a:cubicBezTo>
                  <a:lnTo>
                    <a:pt x="494824" y="461123"/>
                  </a:lnTo>
                  <a:cubicBezTo>
                    <a:pt x="452620" y="474099"/>
                    <a:pt x="437946" y="527763"/>
                    <a:pt x="467226" y="560236"/>
                  </a:cubicBezTo>
                  <a:cubicBezTo>
                    <a:pt x="472073" y="565126"/>
                    <a:pt x="478602" y="571582"/>
                    <a:pt x="483448" y="576472"/>
                  </a:cubicBezTo>
                  <a:cubicBezTo>
                    <a:pt x="431046" y="592318"/>
                    <a:pt x="381408" y="620963"/>
                    <a:pt x="339986" y="661007"/>
                  </a:cubicBezTo>
                  <a:lnTo>
                    <a:pt x="327590" y="675113"/>
                  </a:lnTo>
                  <a:lnTo>
                    <a:pt x="310647" y="689093"/>
                  </a:lnTo>
                  <a:cubicBezTo>
                    <a:pt x="264566" y="735174"/>
                    <a:pt x="231669" y="794440"/>
                    <a:pt x="218101" y="860746"/>
                  </a:cubicBezTo>
                  <a:lnTo>
                    <a:pt x="215770" y="883871"/>
                  </a:lnTo>
                  <a:lnTo>
                    <a:pt x="150793" y="814408"/>
                  </a:lnTo>
                  <a:cubicBezTo>
                    <a:pt x="122892" y="782193"/>
                    <a:pt x="96212" y="748893"/>
                    <a:pt x="70827" y="714579"/>
                  </a:cubicBezTo>
                  <a:cubicBezTo>
                    <a:pt x="-76990" y="514722"/>
                    <a:pt x="17247" y="227229"/>
                    <a:pt x="254386" y="150873"/>
                  </a:cubicBezTo>
                  <a:lnTo>
                    <a:pt x="689759" y="9506"/>
                  </a:lnTo>
                  <a:cubicBezTo>
                    <a:pt x="713722" y="1388"/>
                    <a:pt x="738194" y="-1351"/>
                    <a:pt x="761904" y="606"/>
                  </a:cubicBezTo>
                  <a:close/>
                </a:path>
              </a:pathLst>
            </a:custGeom>
            <a:solidFill>
              <a:srgbClr val="BF9000"/>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7" name="Google Shape;629;p9">
              <a:extLst>
                <a:ext uri="{FF2B5EF4-FFF2-40B4-BE49-F238E27FC236}">
                  <a16:creationId xmlns:a16="http://schemas.microsoft.com/office/drawing/2014/main" id="{497F6D04-A6F7-9500-2E75-7931C59FFCD9}"/>
                </a:ext>
              </a:extLst>
            </p:cNvPr>
            <p:cNvSpPr/>
            <p:nvPr/>
          </p:nvSpPr>
          <p:spPr>
            <a:xfrm>
              <a:off x="19979381" y="4395838"/>
              <a:ext cx="2426814" cy="2978080"/>
            </a:xfrm>
            <a:custGeom>
              <a:avLst/>
              <a:gdLst/>
              <a:ahLst/>
              <a:cxnLst/>
              <a:rect l="l" t="t" r="r" b="b"/>
              <a:pathLst>
                <a:path w="1213407" h="1489040" extrusionOk="0">
                  <a:moveTo>
                    <a:pt x="1197703" y="887013"/>
                  </a:moveTo>
                  <a:lnTo>
                    <a:pt x="1209136" y="988185"/>
                  </a:lnTo>
                  <a:cubicBezTo>
                    <a:pt x="1212318" y="1032187"/>
                    <a:pt x="1213743" y="1076663"/>
                    <a:pt x="1213341" y="1121546"/>
                  </a:cubicBezTo>
                  <a:cubicBezTo>
                    <a:pt x="1213341" y="1123176"/>
                    <a:pt x="1213341" y="1124731"/>
                    <a:pt x="1213341" y="1126361"/>
                  </a:cubicBezTo>
                  <a:cubicBezTo>
                    <a:pt x="1213341" y="1374972"/>
                    <a:pt x="967987" y="1547134"/>
                    <a:pt x="732459" y="1470758"/>
                  </a:cubicBezTo>
                  <a:lnTo>
                    <a:pt x="282491" y="1324598"/>
                  </a:lnTo>
                  <a:cubicBezTo>
                    <a:pt x="184982" y="1293707"/>
                    <a:pt x="132980" y="1189773"/>
                    <a:pt x="163894" y="1092284"/>
                  </a:cubicBezTo>
                  <a:cubicBezTo>
                    <a:pt x="194750" y="994795"/>
                    <a:pt x="298695" y="942791"/>
                    <a:pt x="396204" y="973683"/>
                  </a:cubicBezTo>
                  <a:lnTo>
                    <a:pt x="725966" y="1080876"/>
                  </a:lnTo>
                  <a:cubicBezTo>
                    <a:pt x="766590" y="1093914"/>
                    <a:pt x="808823" y="1061393"/>
                    <a:pt x="805548" y="1019168"/>
                  </a:cubicBezTo>
                  <a:cubicBezTo>
                    <a:pt x="803939" y="1009389"/>
                    <a:pt x="803939" y="1001314"/>
                    <a:pt x="802330" y="991536"/>
                  </a:cubicBezTo>
                  <a:cubicBezTo>
                    <a:pt x="877028" y="1019168"/>
                    <a:pt x="963161" y="1020797"/>
                    <a:pt x="1046018" y="989906"/>
                  </a:cubicBezTo>
                  <a:cubicBezTo>
                    <a:pt x="1050844" y="986647"/>
                    <a:pt x="1054119" y="985091"/>
                    <a:pt x="1059004" y="983461"/>
                  </a:cubicBezTo>
                  <a:lnTo>
                    <a:pt x="1046298" y="986272"/>
                  </a:lnTo>
                  <a:lnTo>
                    <a:pt x="1075366" y="977249"/>
                  </a:lnTo>
                  <a:cubicBezTo>
                    <a:pt x="1115985" y="960068"/>
                    <a:pt x="1152566" y="935207"/>
                    <a:pt x="1183287" y="904486"/>
                  </a:cubicBezTo>
                  <a:close/>
                  <a:moveTo>
                    <a:pt x="609402" y="16"/>
                  </a:moveTo>
                  <a:cubicBezTo>
                    <a:pt x="722303" y="1035"/>
                    <a:pt x="834795" y="53428"/>
                    <a:pt x="907884" y="156584"/>
                  </a:cubicBezTo>
                  <a:cubicBezTo>
                    <a:pt x="932254" y="190697"/>
                    <a:pt x="955355" y="225750"/>
                    <a:pt x="977116" y="261674"/>
                  </a:cubicBezTo>
                  <a:lnTo>
                    <a:pt x="1016913" y="333419"/>
                  </a:lnTo>
                  <a:lnTo>
                    <a:pt x="1011634" y="331780"/>
                  </a:lnTo>
                  <a:cubicBezTo>
                    <a:pt x="989532" y="327257"/>
                    <a:pt x="966647" y="324882"/>
                    <a:pt x="943208" y="324882"/>
                  </a:cubicBezTo>
                  <a:cubicBezTo>
                    <a:pt x="872891" y="324882"/>
                    <a:pt x="807566" y="346259"/>
                    <a:pt x="753378" y="382867"/>
                  </a:cubicBezTo>
                  <a:lnTo>
                    <a:pt x="739842" y="394036"/>
                  </a:lnTo>
                  <a:lnTo>
                    <a:pt x="711321" y="409992"/>
                  </a:lnTo>
                  <a:cubicBezTo>
                    <a:pt x="683302" y="432327"/>
                    <a:pt x="659342" y="458718"/>
                    <a:pt x="639834" y="487942"/>
                  </a:cubicBezTo>
                  <a:cubicBezTo>
                    <a:pt x="638225" y="484683"/>
                    <a:pt x="636616" y="481497"/>
                    <a:pt x="635007" y="478238"/>
                  </a:cubicBezTo>
                  <a:cubicBezTo>
                    <a:pt x="613862" y="440827"/>
                    <a:pt x="558643" y="439198"/>
                    <a:pt x="532614" y="474978"/>
                  </a:cubicBezTo>
                  <a:lnTo>
                    <a:pt x="336044" y="746258"/>
                  </a:lnTo>
                  <a:cubicBezTo>
                    <a:pt x="275941" y="829079"/>
                    <a:pt x="160619" y="847006"/>
                    <a:pt x="77761" y="786854"/>
                  </a:cubicBezTo>
                  <a:lnTo>
                    <a:pt x="76153" y="785224"/>
                  </a:lnTo>
                  <a:cubicBezTo>
                    <a:pt x="-6705" y="725145"/>
                    <a:pt x="-24575" y="609803"/>
                    <a:pt x="35528" y="526982"/>
                  </a:cubicBezTo>
                  <a:lnTo>
                    <a:pt x="308463" y="151694"/>
                  </a:lnTo>
                  <a:cubicBezTo>
                    <a:pt x="383189" y="49353"/>
                    <a:pt x="496500" y="-1003"/>
                    <a:pt x="609402" y="16"/>
                  </a:cubicBezTo>
                  <a:close/>
                </a:path>
              </a:pathLst>
            </a:custGeom>
            <a:solidFill>
              <a:srgbClr val="BBD6EE"/>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sp>
          <p:nvSpPr>
            <p:cNvPr id="8" name="Google Shape;630;p9">
              <a:extLst>
                <a:ext uri="{FF2B5EF4-FFF2-40B4-BE49-F238E27FC236}">
                  <a16:creationId xmlns:a16="http://schemas.microsoft.com/office/drawing/2014/main" id="{EF0C14B6-E4C7-46F2-FC78-D2DD35B23623}"/>
                </a:ext>
              </a:extLst>
            </p:cNvPr>
            <p:cNvSpPr/>
            <p:nvPr/>
          </p:nvSpPr>
          <p:spPr>
            <a:xfrm>
              <a:off x="19140497" y="7285452"/>
              <a:ext cx="2741246" cy="2647644"/>
            </a:xfrm>
            <a:custGeom>
              <a:avLst/>
              <a:gdLst/>
              <a:ahLst/>
              <a:cxnLst/>
              <a:rect l="l" t="t" r="r" b="b"/>
              <a:pathLst>
                <a:path w="1370623" h="1323822" extrusionOk="0">
                  <a:moveTo>
                    <a:pt x="183547" y="302926"/>
                  </a:moveTo>
                  <a:lnTo>
                    <a:pt x="188439" y="302926"/>
                  </a:lnTo>
                  <a:cubicBezTo>
                    <a:pt x="289158" y="302926"/>
                    <a:pt x="372052" y="385805"/>
                    <a:pt x="372052" y="486509"/>
                  </a:cubicBezTo>
                  <a:lnTo>
                    <a:pt x="372052" y="827653"/>
                  </a:lnTo>
                  <a:cubicBezTo>
                    <a:pt x="372052" y="871499"/>
                    <a:pt x="417487" y="902400"/>
                    <a:pt x="458096" y="884510"/>
                  </a:cubicBezTo>
                  <a:cubicBezTo>
                    <a:pt x="461380" y="882884"/>
                    <a:pt x="466272" y="881257"/>
                    <a:pt x="469488" y="879631"/>
                  </a:cubicBezTo>
                  <a:cubicBezTo>
                    <a:pt x="464596" y="957631"/>
                    <a:pt x="487380" y="1038819"/>
                    <a:pt x="537707" y="1107061"/>
                  </a:cubicBezTo>
                  <a:lnTo>
                    <a:pt x="544064" y="1114459"/>
                  </a:lnTo>
                  <a:lnTo>
                    <a:pt x="545340" y="1116809"/>
                  </a:lnTo>
                  <a:cubicBezTo>
                    <a:pt x="569746" y="1152935"/>
                    <a:pt x="600922" y="1184111"/>
                    <a:pt x="637047" y="1208517"/>
                  </a:cubicBezTo>
                  <a:lnTo>
                    <a:pt x="672202" y="1227598"/>
                  </a:lnTo>
                  <a:lnTo>
                    <a:pt x="602943" y="1259752"/>
                  </a:lnTo>
                  <a:cubicBezTo>
                    <a:pt x="563014" y="1276433"/>
                    <a:pt x="522302" y="1291611"/>
                    <a:pt x="480880" y="1305216"/>
                  </a:cubicBezTo>
                  <a:cubicBezTo>
                    <a:pt x="243657" y="1383216"/>
                    <a:pt x="0" y="1206138"/>
                    <a:pt x="0" y="957631"/>
                  </a:cubicBezTo>
                  <a:lnTo>
                    <a:pt x="0" y="486509"/>
                  </a:lnTo>
                  <a:cubicBezTo>
                    <a:pt x="0" y="385805"/>
                    <a:pt x="82827" y="302926"/>
                    <a:pt x="183547" y="302926"/>
                  </a:cubicBezTo>
                  <a:close/>
                  <a:moveTo>
                    <a:pt x="595549" y="672"/>
                  </a:moveTo>
                  <a:cubicBezTo>
                    <a:pt x="619260" y="-1362"/>
                    <a:pt x="643737" y="1172"/>
                    <a:pt x="667710" y="8880"/>
                  </a:cubicBezTo>
                  <a:lnTo>
                    <a:pt x="1116090" y="155122"/>
                  </a:lnTo>
                  <a:cubicBezTo>
                    <a:pt x="1351638" y="231496"/>
                    <a:pt x="1447465" y="518971"/>
                    <a:pt x="1301244" y="712312"/>
                  </a:cubicBezTo>
                  <a:cubicBezTo>
                    <a:pt x="1275863" y="746628"/>
                    <a:pt x="1249187" y="779928"/>
                    <a:pt x="1221289" y="812144"/>
                  </a:cubicBezTo>
                  <a:lnTo>
                    <a:pt x="1161290" y="876291"/>
                  </a:lnTo>
                  <a:lnTo>
                    <a:pt x="1159501" y="858552"/>
                  </a:lnTo>
                  <a:cubicBezTo>
                    <a:pt x="1145933" y="792246"/>
                    <a:pt x="1113037" y="732980"/>
                    <a:pt x="1066956" y="686899"/>
                  </a:cubicBezTo>
                  <a:lnTo>
                    <a:pt x="1060055" y="681205"/>
                  </a:lnTo>
                  <a:lnTo>
                    <a:pt x="1041947" y="660824"/>
                  </a:lnTo>
                  <a:cubicBezTo>
                    <a:pt x="998780" y="619703"/>
                    <a:pt x="946699" y="590465"/>
                    <a:pt x="891867" y="575828"/>
                  </a:cubicBezTo>
                  <a:cubicBezTo>
                    <a:pt x="895150" y="574202"/>
                    <a:pt x="896758" y="570949"/>
                    <a:pt x="899975" y="567696"/>
                  </a:cubicBezTo>
                  <a:cubicBezTo>
                    <a:pt x="930868" y="533608"/>
                    <a:pt x="916259" y="481629"/>
                    <a:pt x="873974" y="466992"/>
                  </a:cubicBezTo>
                  <a:lnTo>
                    <a:pt x="552315" y="363036"/>
                  </a:lnTo>
                  <a:cubicBezTo>
                    <a:pt x="456488" y="332200"/>
                    <a:pt x="404486" y="228243"/>
                    <a:pt x="435379" y="132353"/>
                  </a:cubicBezTo>
                  <a:lnTo>
                    <a:pt x="436987" y="125848"/>
                  </a:lnTo>
                  <a:cubicBezTo>
                    <a:pt x="460157" y="53979"/>
                    <a:pt x="524413" y="6774"/>
                    <a:pt x="595549" y="672"/>
                  </a:cubicBezTo>
                  <a:close/>
                </a:path>
              </a:pathLst>
            </a:custGeom>
            <a:solidFill>
              <a:srgbClr val="002060"/>
            </a:solidFill>
            <a:ln>
              <a:noFill/>
            </a:ln>
          </p:spPr>
          <p:txBody>
            <a:bodyPr spcFirstLastPara="1" wrap="square" lIns="152400" tIns="152400" rIns="152400" bIns="152400" anchor="ctr" anchorCtr="0">
              <a:noAutofit/>
            </a:bodyPr>
            <a:lstStyle/>
            <a:p>
              <a:pPr algn="l">
                <a:lnSpc>
                  <a:spcPct val="100000"/>
                </a:lnSpc>
                <a:buClr>
                  <a:srgbClr val="FFFFFF"/>
                </a:buClr>
                <a:buSzPts val="3000"/>
              </a:pPr>
              <a:endParaRPr sz="3200">
                <a:solidFill>
                  <a:srgbClr val="FFFFFF"/>
                </a:solidFill>
                <a:latin typeface="Calibri"/>
                <a:ea typeface="Calibri"/>
                <a:cs typeface="Calibri"/>
                <a:sym typeface="Calibri"/>
              </a:endParaRPr>
            </a:p>
          </p:txBody>
        </p:sp>
        <p:pic>
          <p:nvPicPr>
            <p:cNvPr id="9" name="Google Shape;631;p9" descr="Lights On">
              <a:hlinkClick r:id="" action="ppaction://noaction"/>
              <a:extLst>
                <a:ext uri="{FF2B5EF4-FFF2-40B4-BE49-F238E27FC236}">
                  <a16:creationId xmlns:a16="http://schemas.microsoft.com/office/drawing/2014/main" id="{4910FC2C-4CE5-67B2-2539-2FC382DF5501}"/>
                </a:ext>
              </a:extLst>
            </p:cNvPr>
            <p:cNvPicPr preferRelativeResize="0"/>
            <p:nvPr/>
          </p:nvPicPr>
          <p:blipFill rotWithShape="1">
            <a:blip r:embed="rId2">
              <a:alphaModFix/>
            </a:blip>
            <a:srcRect/>
            <a:stretch/>
          </p:blipFill>
          <p:spPr>
            <a:xfrm>
              <a:off x="17687098" y="5352094"/>
              <a:ext cx="2628664" cy="2628664"/>
            </a:xfrm>
            <a:prstGeom prst="rect">
              <a:avLst/>
            </a:prstGeom>
            <a:noFill/>
            <a:ln>
              <a:noFill/>
            </a:ln>
          </p:spPr>
        </p:pic>
        <p:sp>
          <p:nvSpPr>
            <p:cNvPr id="10" name="Google Shape;632;p9">
              <a:extLst>
                <a:ext uri="{FF2B5EF4-FFF2-40B4-BE49-F238E27FC236}">
                  <a16:creationId xmlns:a16="http://schemas.microsoft.com/office/drawing/2014/main" id="{B1770F11-41C2-C505-7249-EE2A8B097F6A}"/>
                </a:ext>
              </a:extLst>
            </p:cNvPr>
            <p:cNvSpPr/>
            <p:nvPr/>
          </p:nvSpPr>
          <p:spPr>
            <a:xfrm>
              <a:off x="18322389" y="2911659"/>
              <a:ext cx="1358086" cy="1358094"/>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01</a:t>
              </a:r>
              <a:endParaRPr sz="3200" b="1">
                <a:solidFill>
                  <a:srgbClr val="AEABAB"/>
                </a:solidFill>
                <a:latin typeface="Calibri"/>
                <a:ea typeface="Calibri"/>
                <a:cs typeface="Calibri"/>
                <a:sym typeface="Calibri"/>
              </a:endParaRPr>
            </a:p>
          </p:txBody>
        </p:sp>
        <p:sp>
          <p:nvSpPr>
            <p:cNvPr id="11" name="Google Shape;633;p9">
              <a:extLst>
                <a:ext uri="{FF2B5EF4-FFF2-40B4-BE49-F238E27FC236}">
                  <a16:creationId xmlns:a16="http://schemas.microsoft.com/office/drawing/2014/main" id="{A3D7E0C0-F7CF-83CC-5FCC-4CC9C4253733}"/>
                </a:ext>
              </a:extLst>
            </p:cNvPr>
            <p:cNvSpPr/>
            <p:nvPr/>
          </p:nvSpPr>
          <p:spPr>
            <a:xfrm>
              <a:off x="15471037" y="5045627"/>
              <a:ext cx="1358086" cy="1358094"/>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a:solidFill>
                    <a:srgbClr val="F2F2F2"/>
                  </a:solidFill>
                  <a:latin typeface="Calibri"/>
                  <a:ea typeface="Calibri"/>
                  <a:cs typeface="Calibri"/>
                  <a:sym typeface="Calibri"/>
                </a:rPr>
                <a:t>05</a:t>
              </a:r>
              <a:endParaRPr sz="3200" b="1">
                <a:solidFill>
                  <a:srgbClr val="F2F2F2"/>
                </a:solidFill>
                <a:latin typeface="Calibri"/>
                <a:ea typeface="Calibri"/>
                <a:cs typeface="Calibri"/>
                <a:sym typeface="Calibri"/>
              </a:endParaRPr>
            </a:p>
          </p:txBody>
        </p:sp>
        <p:sp>
          <p:nvSpPr>
            <p:cNvPr id="12" name="Google Shape;634;p9">
              <a:extLst>
                <a:ext uri="{FF2B5EF4-FFF2-40B4-BE49-F238E27FC236}">
                  <a16:creationId xmlns:a16="http://schemas.microsoft.com/office/drawing/2014/main" id="{132815AD-3425-8FFE-5451-8296C0065B96}"/>
                </a:ext>
              </a:extLst>
            </p:cNvPr>
            <p:cNvSpPr/>
            <p:nvPr/>
          </p:nvSpPr>
          <p:spPr>
            <a:xfrm>
              <a:off x="16543215" y="8460361"/>
              <a:ext cx="1358086" cy="1358094"/>
            </a:xfrm>
            <a:prstGeom prst="ellipse">
              <a:avLst/>
            </a:prstGeom>
            <a:solidFill>
              <a:srgbClr val="757070"/>
            </a:solidFill>
            <a:ln>
              <a:noFill/>
            </a:ln>
          </p:spPr>
          <p:txBody>
            <a:bodyPr spcFirstLastPara="1" wrap="square" lIns="152400" tIns="152400" rIns="152400" bIns="152400" anchor="ctr" anchorCtr="0">
              <a:noAutofit/>
            </a:bodyPr>
            <a:lstStyle/>
            <a:p>
              <a:pPr algn="ctr">
                <a:lnSpc>
                  <a:spcPct val="100000"/>
                </a:lnSpc>
                <a:buClr>
                  <a:srgbClr val="F2F2F2"/>
                </a:buClr>
                <a:buSzPts val="2400"/>
              </a:pPr>
              <a:r>
                <a:rPr lang="es-MX" sz="3200" b="1">
                  <a:solidFill>
                    <a:srgbClr val="F2F2F2"/>
                  </a:solidFill>
                  <a:latin typeface="Calibri"/>
                  <a:ea typeface="Calibri"/>
                  <a:cs typeface="Calibri"/>
                  <a:sym typeface="Calibri"/>
                </a:rPr>
                <a:t>04</a:t>
              </a:r>
              <a:endParaRPr sz="3200" b="1">
                <a:solidFill>
                  <a:srgbClr val="F2F2F2"/>
                </a:solidFill>
                <a:latin typeface="Calibri"/>
                <a:ea typeface="Calibri"/>
                <a:cs typeface="Calibri"/>
                <a:sym typeface="Calibri"/>
              </a:endParaRPr>
            </a:p>
          </p:txBody>
        </p:sp>
        <p:sp>
          <p:nvSpPr>
            <p:cNvPr id="13" name="Google Shape;635;p9">
              <a:extLst>
                <a:ext uri="{FF2B5EF4-FFF2-40B4-BE49-F238E27FC236}">
                  <a16:creationId xmlns:a16="http://schemas.microsoft.com/office/drawing/2014/main" id="{B6EC985F-59F9-B959-133D-EEC8926B576C}"/>
                </a:ext>
              </a:extLst>
            </p:cNvPr>
            <p:cNvSpPr/>
            <p:nvPr/>
          </p:nvSpPr>
          <p:spPr>
            <a:xfrm>
              <a:off x="21187385" y="5045627"/>
              <a:ext cx="1358086" cy="1358094"/>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02</a:t>
              </a:r>
              <a:endParaRPr sz="3200" b="1">
                <a:solidFill>
                  <a:srgbClr val="AEABAB"/>
                </a:solidFill>
                <a:latin typeface="Calibri"/>
                <a:ea typeface="Calibri"/>
                <a:cs typeface="Calibri"/>
                <a:sym typeface="Calibri"/>
              </a:endParaRPr>
            </a:p>
          </p:txBody>
        </p:sp>
        <p:sp>
          <p:nvSpPr>
            <p:cNvPr id="14" name="Google Shape;636;p9">
              <a:extLst>
                <a:ext uri="{FF2B5EF4-FFF2-40B4-BE49-F238E27FC236}">
                  <a16:creationId xmlns:a16="http://schemas.microsoft.com/office/drawing/2014/main" id="{B56BFB2A-4F99-01F2-8175-DCC2348C31B4}"/>
                </a:ext>
              </a:extLst>
            </p:cNvPr>
            <p:cNvSpPr/>
            <p:nvPr/>
          </p:nvSpPr>
          <p:spPr>
            <a:xfrm>
              <a:off x="20115207" y="8460361"/>
              <a:ext cx="1358086" cy="1358094"/>
            </a:xfrm>
            <a:prstGeom prst="ellipse">
              <a:avLst/>
            </a:prstGeom>
            <a:solidFill>
              <a:srgbClr val="F2F2F2"/>
            </a:solidFill>
            <a:ln>
              <a:noFill/>
            </a:ln>
          </p:spPr>
          <p:txBody>
            <a:bodyPr spcFirstLastPara="1" wrap="square" lIns="152400" tIns="152400" rIns="152400" bIns="152400" anchor="ctr" anchorCtr="0">
              <a:noAutofit/>
            </a:bodyPr>
            <a:lstStyle/>
            <a:p>
              <a:pPr algn="ctr">
                <a:lnSpc>
                  <a:spcPct val="100000"/>
                </a:lnSpc>
                <a:buClr>
                  <a:srgbClr val="AEABAB"/>
                </a:buClr>
                <a:buSzPts val="2000"/>
              </a:pPr>
              <a:r>
                <a:rPr lang="es-MX" sz="3200" b="1">
                  <a:solidFill>
                    <a:srgbClr val="AEABAB"/>
                  </a:solidFill>
                  <a:latin typeface="Calibri"/>
                  <a:ea typeface="Calibri"/>
                  <a:cs typeface="Calibri"/>
                  <a:sym typeface="Calibri"/>
                </a:rPr>
                <a:t>03</a:t>
              </a:r>
              <a:endParaRPr sz="3200" b="1">
                <a:solidFill>
                  <a:srgbClr val="AEABAB"/>
                </a:solidFill>
                <a:latin typeface="Calibri"/>
                <a:ea typeface="Calibri"/>
                <a:cs typeface="Calibri"/>
                <a:sym typeface="Calibri"/>
              </a:endParaRPr>
            </a:p>
          </p:txBody>
        </p:sp>
      </p:grpSp>
      <p:sp>
        <p:nvSpPr>
          <p:cNvPr id="15" name="Google Shape;638;p9">
            <a:extLst>
              <a:ext uri="{FF2B5EF4-FFF2-40B4-BE49-F238E27FC236}">
                <a16:creationId xmlns:a16="http://schemas.microsoft.com/office/drawing/2014/main" id="{FA19E595-F96E-1309-3737-C304483209AF}"/>
              </a:ext>
            </a:extLst>
          </p:cNvPr>
          <p:cNvSpPr/>
          <p:nvPr/>
        </p:nvSpPr>
        <p:spPr>
          <a:xfrm>
            <a:off x="14519437" y="9639959"/>
            <a:ext cx="5147342" cy="1552587"/>
          </a:xfrm>
          <a:prstGeom prst="roundRect">
            <a:avLst>
              <a:gd name="adj" fmla="val 16667"/>
            </a:avLst>
          </a:prstGeom>
          <a:noFill/>
          <a:ln>
            <a:noFill/>
          </a:ln>
        </p:spPr>
        <p:txBody>
          <a:bodyPr spcFirstLastPara="1" wrap="square" lIns="0" tIns="182800" rIns="0" bIns="182800" anchor="b" anchorCtr="0">
            <a:spAutoFit/>
          </a:bodyPr>
          <a:lstStyle/>
          <a:p>
            <a:pPr algn="l"/>
            <a:r>
              <a:rPr lang="es-MX" sz="2800" b="1" dirty="0">
                <a:solidFill>
                  <a:schemeClr val="accent4">
                    <a:lumMod val="75000"/>
                  </a:schemeClr>
                </a:solidFill>
                <a:latin typeface="+mj-lt"/>
                <a:ea typeface="Calibri"/>
                <a:cs typeface="Calibri"/>
                <a:sym typeface="Calibri"/>
              </a:rPr>
              <a:t>M4. Procesos académicos inclusivos e interculturales</a:t>
            </a:r>
            <a:endParaRPr sz="2800" b="1" dirty="0">
              <a:solidFill>
                <a:schemeClr val="accent4">
                  <a:lumMod val="75000"/>
                </a:schemeClr>
              </a:solidFill>
              <a:latin typeface="+mj-lt"/>
              <a:ea typeface="Calibri"/>
              <a:cs typeface="Calibri"/>
              <a:sym typeface="Calibri"/>
            </a:endParaRPr>
          </a:p>
        </p:txBody>
      </p:sp>
      <p:sp>
        <p:nvSpPr>
          <p:cNvPr id="16" name="Google Shape;641;p9">
            <a:extLst>
              <a:ext uri="{FF2B5EF4-FFF2-40B4-BE49-F238E27FC236}">
                <a16:creationId xmlns:a16="http://schemas.microsoft.com/office/drawing/2014/main" id="{A2B1CE87-5987-724C-31CB-7AF4F6FCA7F5}"/>
              </a:ext>
            </a:extLst>
          </p:cNvPr>
          <p:cNvSpPr txBox="1"/>
          <p:nvPr/>
        </p:nvSpPr>
        <p:spPr>
          <a:xfrm>
            <a:off x="4022308" y="9475649"/>
            <a:ext cx="10007552" cy="3471558"/>
          </a:xfrm>
          <a:prstGeom prst="rect">
            <a:avLst/>
          </a:prstGeom>
          <a:noFill/>
          <a:ln>
            <a:noFill/>
          </a:ln>
        </p:spPr>
        <p:txBody>
          <a:bodyPr spcFirstLastPara="1" wrap="square" lIns="365700" tIns="182800" rIns="365700" bIns="182800" anchor="t"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buClr>
                <a:schemeClr val="dk1"/>
              </a:buClr>
              <a:buSzPts val="1600"/>
              <a:buFont typeface="Arial"/>
              <a:buChar char="•"/>
              <a:defRPr>
                <a:solidFill>
                  <a:schemeClr val="accent6">
                    <a:lumMod val="75000"/>
                  </a:schemeClr>
                </a:solidFill>
                <a:latin typeface="Calibri"/>
                <a:ea typeface="Calibri"/>
                <a:cs typeface="Calibri"/>
              </a:defRPr>
            </a:lvl1pPr>
          </a:lstStyle>
          <a:p>
            <a:pPr algn="just"/>
            <a:r>
              <a:rPr lang="es-MX" dirty="0">
                <a:solidFill>
                  <a:schemeClr val="bg2">
                    <a:lumMod val="50000"/>
                  </a:schemeClr>
                </a:solidFill>
                <a:latin typeface="+mj-lt"/>
                <a:sym typeface="Calibri"/>
              </a:rPr>
              <a:t>Implementar un centro de documentación de materiales educativos accesibles para la población diversa con 2000 productos catalogados por área de conocimiento.</a:t>
            </a:r>
            <a:endParaRPr dirty="0">
              <a:solidFill>
                <a:schemeClr val="bg2">
                  <a:lumMod val="50000"/>
                </a:schemeClr>
              </a:solidFill>
              <a:latin typeface="+mj-lt"/>
            </a:endParaRPr>
          </a:p>
          <a:p>
            <a:pPr algn="just"/>
            <a:r>
              <a:rPr lang="es-MX" dirty="0">
                <a:solidFill>
                  <a:schemeClr val="bg2">
                    <a:lumMod val="50000"/>
                  </a:schemeClr>
                </a:solidFill>
                <a:latin typeface="+mj-lt"/>
                <a:sym typeface="Calibri"/>
              </a:rPr>
              <a:t>Lograr 10 convenios con las Secretarías de Educación y/u organizaciones  públicas o privadas de la región para beneficiar a la población diversa de la educación media y fomentar el acceso a la educación superior.</a:t>
            </a:r>
            <a:endParaRPr dirty="0">
              <a:solidFill>
                <a:schemeClr val="bg2">
                  <a:lumMod val="50000"/>
                </a:schemeClr>
              </a:solidFill>
              <a:latin typeface="+mj-lt"/>
              <a:sym typeface="Calibri"/>
            </a:endParaRPr>
          </a:p>
        </p:txBody>
      </p:sp>
      <p:sp>
        <p:nvSpPr>
          <p:cNvPr id="17" name="Google Shape;614;p8">
            <a:extLst>
              <a:ext uri="{FF2B5EF4-FFF2-40B4-BE49-F238E27FC236}">
                <a16:creationId xmlns:a16="http://schemas.microsoft.com/office/drawing/2014/main" id="{B3240506-DB50-AE71-2AFD-A5E6C0D8B21C}"/>
              </a:ext>
            </a:extLst>
          </p:cNvPr>
          <p:cNvSpPr txBox="1"/>
          <p:nvPr/>
        </p:nvSpPr>
        <p:spPr>
          <a:xfrm>
            <a:off x="12327744" y="2222069"/>
            <a:ext cx="4577072" cy="2954493"/>
          </a:xfrm>
          <a:prstGeom prst="rect">
            <a:avLst/>
          </a:prstGeom>
          <a:noFill/>
          <a:ln>
            <a:noFill/>
          </a:ln>
        </p:spPr>
        <p:txBody>
          <a:bodyPr spcFirstLastPara="1" wrap="square" lIns="0" tIns="182800" rIns="0" bIns="182800" anchor="b"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defRPr sz="3600" b="1">
                <a:solidFill>
                  <a:srgbClr val="C55A11"/>
                </a:solidFill>
                <a:latin typeface="Calibri"/>
                <a:ea typeface="Calibri"/>
                <a:cs typeface="Calibri"/>
              </a:defRPr>
            </a:lvl1pPr>
          </a:lstStyle>
          <a:p>
            <a:r>
              <a:rPr lang="es-MX" sz="2800" dirty="0">
                <a:latin typeface="+mj-lt"/>
                <a:sym typeface="Calibri"/>
              </a:rPr>
              <a:t>M5. Autoevaluación y acreditación institucional y de programas en el contexto nacional e internacional</a:t>
            </a:r>
            <a:endParaRPr sz="2800" dirty="0">
              <a:latin typeface="+mj-lt"/>
              <a:sym typeface="Calibri"/>
            </a:endParaRPr>
          </a:p>
        </p:txBody>
      </p:sp>
      <p:sp>
        <p:nvSpPr>
          <p:cNvPr id="18" name="Google Shape;615;p8">
            <a:extLst>
              <a:ext uri="{FF2B5EF4-FFF2-40B4-BE49-F238E27FC236}">
                <a16:creationId xmlns:a16="http://schemas.microsoft.com/office/drawing/2014/main" id="{03985AA3-2356-8238-22C6-3F71A71461B4}"/>
              </a:ext>
            </a:extLst>
          </p:cNvPr>
          <p:cNvSpPr txBox="1"/>
          <p:nvPr/>
        </p:nvSpPr>
        <p:spPr>
          <a:xfrm>
            <a:off x="434901" y="2652956"/>
            <a:ext cx="11177390" cy="4801153"/>
          </a:xfrm>
          <a:prstGeom prst="rect">
            <a:avLst/>
          </a:prstGeom>
          <a:noFill/>
          <a:ln>
            <a:noFill/>
          </a:ln>
        </p:spPr>
        <p:txBody>
          <a:bodyPr spcFirstLastPara="1" wrap="square" lIns="365700" tIns="182800" rIns="365700" bIns="182800" anchor="t" anchorCtr="0">
            <a:spAutoFit/>
          </a:bodyPr>
          <a:lstStyle/>
          <a:p>
            <a:pPr marL="685800" indent="-685800">
              <a:buClr>
                <a:schemeClr val="dk1"/>
              </a:buClr>
              <a:buSzPts val="1600"/>
              <a:buFont typeface="Arial"/>
              <a:buChar char="•"/>
            </a:pPr>
            <a:r>
              <a:rPr lang="es-MX" dirty="0">
                <a:solidFill>
                  <a:schemeClr val="bg2">
                    <a:lumMod val="50000"/>
                  </a:schemeClr>
                </a:solidFill>
                <a:latin typeface="+mj-lt"/>
                <a:ea typeface="Calibri"/>
                <a:cs typeface="Calibri"/>
                <a:sym typeface="Calibri"/>
              </a:rPr>
              <a:t>Lograr el reconocimiento nacional e internacional de los procesos misionales y de apoyo a la gestión, con el sostenimiento de la acreditación institucional, el  70% de programas académicos acreditados a nivel nacional y al menos 5 a nivel internacional.</a:t>
            </a:r>
            <a:endParaRPr dirty="0">
              <a:solidFill>
                <a:schemeClr val="bg2">
                  <a:lumMod val="50000"/>
                </a:schemeClr>
              </a:solidFill>
              <a:latin typeface="+mj-lt"/>
            </a:endParaRPr>
          </a:p>
          <a:p>
            <a:pPr marL="685800" indent="-685800">
              <a:buClr>
                <a:schemeClr val="dk1"/>
              </a:buClr>
              <a:buSzPts val="1600"/>
              <a:buFont typeface="Arial"/>
              <a:buChar char="•"/>
            </a:pPr>
            <a:r>
              <a:rPr lang="es-MX" dirty="0">
                <a:solidFill>
                  <a:schemeClr val="bg2">
                    <a:lumMod val="50000"/>
                  </a:schemeClr>
                </a:solidFill>
                <a:latin typeface="+mj-lt"/>
                <a:ea typeface="Calibri"/>
                <a:cs typeface="Calibri"/>
                <a:sym typeface="Calibri"/>
              </a:rPr>
              <a:t>Fortalecer la oferta académica pertinente con 55 programas de pregrado, 25 especializaciones, 30 maestrías, 10 doctorados, de los cuales 15 tengan modalidad virtual o mixta.</a:t>
            </a:r>
            <a:endParaRPr dirty="0">
              <a:solidFill>
                <a:schemeClr val="bg2">
                  <a:lumMod val="50000"/>
                </a:schemeClr>
              </a:solidFill>
              <a:latin typeface="+mj-lt"/>
            </a:endParaRPr>
          </a:p>
          <a:p>
            <a:pPr marL="685800" indent="-685800">
              <a:buClr>
                <a:schemeClr val="dk1"/>
              </a:buClr>
              <a:buSzPts val="1600"/>
              <a:buFont typeface="Arial"/>
              <a:buChar char="•"/>
            </a:pPr>
            <a:r>
              <a:rPr lang="es-MX" dirty="0">
                <a:solidFill>
                  <a:schemeClr val="bg2">
                    <a:lumMod val="50000"/>
                  </a:schemeClr>
                </a:solidFill>
                <a:latin typeface="+mj-lt"/>
                <a:ea typeface="Calibri"/>
                <a:cs typeface="Calibri"/>
                <a:sym typeface="Calibri"/>
              </a:rPr>
              <a:t>Diseñar e implementar los Lineamientos curriculares asociados a la modernización curricular frente al Modelo Pedagógico Emergente, Integrador e Interdisciplinar.</a:t>
            </a:r>
            <a:endParaRPr dirty="0">
              <a:solidFill>
                <a:schemeClr val="bg2">
                  <a:lumMod val="50000"/>
                </a:schemeClr>
              </a:solidFill>
              <a:latin typeface="+mj-lt"/>
            </a:endParaRPr>
          </a:p>
        </p:txBody>
      </p:sp>
      <p:sp>
        <p:nvSpPr>
          <p:cNvPr id="19" name="1 Título">
            <a:extLst>
              <a:ext uri="{FF2B5EF4-FFF2-40B4-BE49-F238E27FC236}">
                <a16:creationId xmlns:a16="http://schemas.microsoft.com/office/drawing/2014/main" id="{882A7F7E-C647-A54E-7481-57A64C7C3084}"/>
              </a:ext>
            </a:extLst>
          </p:cNvPr>
          <p:cNvSpPr txBox="1">
            <a:spLocks/>
          </p:cNvSpPr>
          <p:nvPr/>
        </p:nvSpPr>
        <p:spPr>
          <a:xfrm>
            <a:off x="667174" y="205928"/>
            <a:ext cx="19797744" cy="1024448"/>
          </a:xfrm>
          <a:prstGeom prst="rect">
            <a:avLst/>
          </a:prstGeom>
          <a:noFill/>
        </p:spPr>
        <p:txBody>
          <a:bodyPr wrap="square" rtlCol="0" anchor="ctr" anchorCtr="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lnSpc>
                <a:spcPts val="7060"/>
              </a:lnSpc>
              <a:defRPr sz="5400" b="1" spc="200">
                <a:solidFill>
                  <a:srgbClr val="092561"/>
                </a:solidFill>
                <a:latin typeface="Century Gothic" panose="020B0502020202020204" pitchFamily="34" charset="0"/>
                <a:ea typeface="Montserrat" charset="0"/>
                <a:cs typeface="Montserrat" charset="0"/>
              </a:defRPr>
            </a:lvl1pPr>
            <a:lvl2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2pPr>
            <a:lvl3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3pPr>
            <a:lvl4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4pPr>
            <a:lvl5pPr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5pPr>
            <a:lvl6pPr marL="109728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6pPr>
            <a:lvl7pPr marL="219456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7pPr>
            <a:lvl8pPr marL="329184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8pPr>
            <a:lvl9pPr marL="4389120" algn="l" defTabSz="1097280" fontAlgn="base">
              <a:spcBef>
                <a:spcPct val="0"/>
              </a:spcBef>
              <a:spcAft>
                <a:spcPct val="0"/>
              </a:spcAft>
              <a:defRPr sz="5760" b="1" i="1">
                <a:solidFill>
                  <a:srgbClr val="000090"/>
                </a:solidFill>
                <a:latin typeface="Candara" panose="020E0502030303020204" pitchFamily="34" charset="0"/>
                <a:ea typeface="Candara" panose="020E0502030303020204" pitchFamily="34" charset="0"/>
                <a:cs typeface="Candara" panose="020E0502030303020204" pitchFamily="34" charset="0"/>
              </a:defRPr>
            </a:lvl9pPr>
          </a:lstStyle>
          <a:p>
            <a:pPr algn="l"/>
            <a:r>
              <a:rPr lang="es-ES" dirty="0"/>
              <a:t>PRINCIPALES METAS POR MOTOR</a:t>
            </a:r>
          </a:p>
        </p:txBody>
      </p:sp>
    </p:spTree>
    <p:extLst>
      <p:ext uri="{BB962C8B-B14F-4D97-AF65-F5344CB8AC3E}">
        <p14:creationId xmlns:p14="http://schemas.microsoft.com/office/powerpoint/2010/main" val="18376887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Nueva Paleta Colores UA">
      <a:dk1>
        <a:srgbClr val="E47331"/>
      </a:dk1>
      <a:lt1>
        <a:srgbClr val="FFFFFF"/>
      </a:lt1>
      <a:dk2>
        <a:srgbClr val="1E3B7D"/>
      </a:dk2>
      <a:lt2>
        <a:srgbClr val="E47331"/>
      </a:lt2>
      <a:accent1>
        <a:srgbClr val="E47331"/>
      </a:accent1>
      <a:accent2>
        <a:srgbClr val="1E3B7D"/>
      </a:accent2>
      <a:accent3>
        <a:srgbClr val="FFC000"/>
      </a:accent3>
      <a:accent4>
        <a:srgbClr val="DDA411"/>
      </a:accent4>
      <a:accent5>
        <a:srgbClr val="C5C5C5"/>
      </a:accent5>
      <a:accent6>
        <a:srgbClr val="797979"/>
      </a:accent6>
      <a:hlink>
        <a:srgbClr val="1E3B7D"/>
      </a:hlink>
      <a:folHlink>
        <a:srgbClr val="E47331"/>
      </a:folHlink>
    </a:clrScheme>
    <a:fontScheme name="Personalizado 1">
      <a:majorFont>
        <a:latin typeface="Arial"/>
        <a:ea typeface="Montserrat-Bold"/>
        <a:cs typeface="Montserrat-Bold"/>
      </a:majorFont>
      <a:minorFont>
        <a:latin typeface="Arial"/>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Nueva Paleta Colores UA">
      <a:dk1>
        <a:srgbClr val="E47331"/>
      </a:dk1>
      <a:lt1>
        <a:srgbClr val="FFFFFF"/>
      </a:lt1>
      <a:dk2>
        <a:srgbClr val="1E3B7D"/>
      </a:dk2>
      <a:lt2>
        <a:srgbClr val="E47331"/>
      </a:lt2>
      <a:accent1>
        <a:srgbClr val="E47331"/>
      </a:accent1>
      <a:accent2>
        <a:srgbClr val="1E3B7D"/>
      </a:accent2>
      <a:accent3>
        <a:srgbClr val="FFC000"/>
      </a:accent3>
      <a:accent4>
        <a:srgbClr val="DDA411"/>
      </a:accent4>
      <a:accent5>
        <a:srgbClr val="C5C5C5"/>
      </a:accent5>
      <a:accent6>
        <a:srgbClr val="797979"/>
      </a:accent6>
      <a:hlink>
        <a:srgbClr val="1E3B7D"/>
      </a:hlink>
      <a:folHlink>
        <a:srgbClr val="E47331"/>
      </a:folHlink>
    </a:clrScheme>
    <a:fontScheme name="Personalizado 1">
      <a:majorFont>
        <a:latin typeface="Arial"/>
        <a:ea typeface="Montserrat-Bold"/>
        <a:cs typeface="Montserrat-Bold"/>
      </a:majorFont>
      <a:minorFont>
        <a:latin typeface="Arial"/>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Bold"/>
        <a:ea typeface="Montserrat-Bold"/>
        <a:cs typeface="Montserrat-Bold"/>
      </a:majorFont>
      <a:minorFont>
        <a:latin typeface="Montserrat-Bold"/>
        <a:ea typeface="Montserrat-Bold"/>
        <a:cs typeface="Montserra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20000"/>
          </a:lnSpc>
          <a:spcBef>
            <a:spcPts val="0"/>
          </a:spcBef>
          <a:spcAft>
            <a:spcPts val="0"/>
          </a:spcAft>
          <a:buClrTx/>
          <a:buSzTx/>
          <a:buFontTx/>
          <a:buNone/>
          <a:tabLst/>
          <a:defRPr kumimoji="0" sz="2400" b="0" i="0" u="none" strike="noStrike" cap="none" spc="0" normalizeH="0" baseline="0">
            <a:ln>
              <a:noFill/>
            </a:ln>
            <a:solidFill>
              <a:srgbClr val="868A8D"/>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10425</TotalTime>
  <Words>5613</Words>
  <Application>Microsoft Office PowerPoint</Application>
  <PresentationFormat>Personalizado</PresentationFormat>
  <Paragraphs>638</Paragraphs>
  <Slides>54</Slides>
  <Notes>0</Notes>
  <HiddenSlides>0</HiddenSlides>
  <MMClips>0</MMClips>
  <ScaleCrop>false</ScaleCrop>
  <HeadingPairs>
    <vt:vector size="4" baseType="variant">
      <vt:variant>
        <vt:lpstr>Tema</vt:lpstr>
      </vt:variant>
      <vt:variant>
        <vt:i4>3</vt:i4>
      </vt:variant>
      <vt:variant>
        <vt:lpstr>Títulos de diapositiva</vt:lpstr>
      </vt:variant>
      <vt:variant>
        <vt:i4>54</vt:i4>
      </vt:variant>
    </vt:vector>
  </HeadingPairs>
  <TitlesOfParts>
    <vt:vector size="57" baseType="lpstr">
      <vt:lpstr>White</vt:lpstr>
      <vt:lpstr>1_White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Teobaldo Escorcia Perez</cp:lastModifiedBy>
  <cp:revision>430</cp:revision>
  <dcterms:modified xsi:type="dcterms:W3CDTF">2024-09-12T15:28:41Z</dcterms:modified>
</cp:coreProperties>
</file>